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9" r:id="rId2"/>
    <p:sldId id="257" r:id="rId3"/>
    <p:sldId id="259" r:id="rId4"/>
    <p:sldId id="292" r:id="rId5"/>
    <p:sldId id="258" r:id="rId6"/>
    <p:sldId id="293" r:id="rId7"/>
    <p:sldId id="294" r:id="rId8"/>
    <p:sldId id="295" r:id="rId9"/>
    <p:sldId id="296" r:id="rId10"/>
    <p:sldId id="297" r:id="rId11"/>
    <p:sldId id="264" r:id="rId12"/>
    <p:sldId id="301" r:id="rId13"/>
    <p:sldId id="266" r:id="rId14"/>
    <p:sldId id="267" r:id="rId15"/>
    <p:sldId id="270" r:id="rId16"/>
    <p:sldId id="271" r:id="rId17"/>
    <p:sldId id="272" r:id="rId18"/>
    <p:sldId id="273" r:id="rId19"/>
    <p:sldId id="274" r:id="rId20"/>
    <p:sldId id="275" r:id="rId21"/>
    <p:sldId id="286" r:id="rId22"/>
    <p:sldId id="288" r:id="rId23"/>
    <p:sldId id="29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risha sathya" initials="ss" lastIdx="1" clrIdx="0">
    <p:extLst>
      <p:ext uri="{19B8F6BF-5375-455C-9EA6-DF929625EA0E}">
        <p15:presenceInfo xmlns:p15="http://schemas.microsoft.com/office/powerpoint/2012/main" userId="ff831e769dbbdb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81" autoAdjust="0"/>
    <p:restoredTop sz="94660"/>
  </p:normalViewPr>
  <p:slideViewPr>
    <p:cSldViewPr snapToGrid="0" showGuides="1">
      <p:cViewPr>
        <p:scale>
          <a:sx n="90" d="100"/>
          <a:sy n="90" d="100"/>
        </p:scale>
        <p:origin x="341" y="1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477B-1696-4A42-A301-9C89933C41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A5748FB-D82E-48B0-AA9F-7C2667884E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965C624-9905-465F-ADD4-B0F7602EF413}"/>
              </a:ext>
            </a:extLst>
          </p:cNvPr>
          <p:cNvSpPr>
            <a:spLocks noGrp="1"/>
          </p:cNvSpPr>
          <p:nvPr>
            <p:ph type="dt" sz="half" idx="10"/>
          </p:nvPr>
        </p:nvSpPr>
        <p:spPr/>
        <p:txBody>
          <a:bodyPr/>
          <a:lstStyle/>
          <a:p>
            <a:fld id="{36A74E07-B961-4A1E-9AAF-B77119405727}" type="datetimeFigureOut">
              <a:rPr lang="en-IN" smtClean="0"/>
              <a:t>10-01-2022</a:t>
            </a:fld>
            <a:endParaRPr lang="en-IN"/>
          </a:p>
        </p:txBody>
      </p:sp>
      <p:sp>
        <p:nvSpPr>
          <p:cNvPr id="5" name="Footer Placeholder 4">
            <a:extLst>
              <a:ext uri="{FF2B5EF4-FFF2-40B4-BE49-F238E27FC236}">
                <a16:creationId xmlns:a16="http://schemas.microsoft.com/office/drawing/2014/main" id="{463E9A50-E5C3-466F-9AC8-5725310BFB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C49FB1-438B-41A9-9DAE-D26EA7F8E516}"/>
              </a:ext>
            </a:extLst>
          </p:cNvPr>
          <p:cNvSpPr>
            <a:spLocks noGrp="1"/>
          </p:cNvSpPr>
          <p:nvPr>
            <p:ph type="sldNum" sz="quarter" idx="12"/>
          </p:nvPr>
        </p:nvSpPr>
        <p:spPr/>
        <p:txBody>
          <a:bodyPr/>
          <a:lstStyle/>
          <a:p>
            <a:fld id="{689399FF-A165-4658-95E8-15E31EF9D4FE}" type="slidenum">
              <a:rPr lang="en-IN" smtClean="0"/>
              <a:t>‹#›</a:t>
            </a:fld>
            <a:endParaRPr lang="en-IN"/>
          </a:p>
        </p:txBody>
      </p:sp>
    </p:spTree>
    <p:extLst>
      <p:ext uri="{BB962C8B-B14F-4D97-AF65-F5344CB8AC3E}">
        <p14:creationId xmlns:p14="http://schemas.microsoft.com/office/powerpoint/2010/main" val="2569034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81098-0839-45D0-BAE1-98F244BFACC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9303F4E-F140-489F-82A9-5316B79D9F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4AAE8F-E796-49D3-933B-A79B6D71852B}"/>
              </a:ext>
            </a:extLst>
          </p:cNvPr>
          <p:cNvSpPr>
            <a:spLocks noGrp="1"/>
          </p:cNvSpPr>
          <p:nvPr>
            <p:ph type="dt" sz="half" idx="10"/>
          </p:nvPr>
        </p:nvSpPr>
        <p:spPr/>
        <p:txBody>
          <a:bodyPr/>
          <a:lstStyle/>
          <a:p>
            <a:fld id="{36A74E07-B961-4A1E-9AAF-B77119405727}" type="datetimeFigureOut">
              <a:rPr lang="en-IN" smtClean="0"/>
              <a:t>10-01-2022</a:t>
            </a:fld>
            <a:endParaRPr lang="en-IN"/>
          </a:p>
        </p:txBody>
      </p:sp>
      <p:sp>
        <p:nvSpPr>
          <p:cNvPr id="5" name="Footer Placeholder 4">
            <a:extLst>
              <a:ext uri="{FF2B5EF4-FFF2-40B4-BE49-F238E27FC236}">
                <a16:creationId xmlns:a16="http://schemas.microsoft.com/office/drawing/2014/main" id="{C815971B-9003-4847-90FD-11F52D7459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32376B-7E13-458D-8112-6503C0862EC1}"/>
              </a:ext>
            </a:extLst>
          </p:cNvPr>
          <p:cNvSpPr>
            <a:spLocks noGrp="1"/>
          </p:cNvSpPr>
          <p:nvPr>
            <p:ph type="sldNum" sz="quarter" idx="12"/>
          </p:nvPr>
        </p:nvSpPr>
        <p:spPr/>
        <p:txBody>
          <a:bodyPr/>
          <a:lstStyle/>
          <a:p>
            <a:fld id="{689399FF-A165-4658-95E8-15E31EF9D4FE}" type="slidenum">
              <a:rPr lang="en-IN" smtClean="0"/>
              <a:t>‹#›</a:t>
            </a:fld>
            <a:endParaRPr lang="en-IN"/>
          </a:p>
        </p:txBody>
      </p:sp>
    </p:spTree>
    <p:extLst>
      <p:ext uri="{BB962C8B-B14F-4D97-AF65-F5344CB8AC3E}">
        <p14:creationId xmlns:p14="http://schemas.microsoft.com/office/powerpoint/2010/main" val="911517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4BFDF0-AB51-4720-B33A-628E01F080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724730-C214-4119-9D3E-7B9079BA7C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8F4159-2C6E-4F0B-BFCA-0ACABD5E2ED7}"/>
              </a:ext>
            </a:extLst>
          </p:cNvPr>
          <p:cNvSpPr>
            <a:spLocks noGrp="1"/>
          </p:cNvSpPr>
          <p:nvPr>
            <p:ph type="dt" sz="half" idx="10"/>
          </p:nvPr>
        </p:nvSpPr>
        <p:spPr/>
        <p:txBody>
          <a:bodyPr/>
          <a:lstStyle/>
          <a:p>
            <a:fld id="{36A74E07-B961-4A1E-9AAF-B77119405727}" type="datetimeFigureOut">
              <a:rPr lang="en-IN" smtClean="0"/>
              <a:t>10-01-2022</a:t>
            </a:fld>
            <a:endParaRPr lang="en-IN"/>
          </a:p>
        </p:txBody>
      </p:sp>
      <p:sp>
        <p:nvSpPr>
          <p:cNvPr id="5" name="Footer Placeholder 4">
            <a:extLst>
              <a:ext uri="{FF2B5EF4-FFF2-40B4-BE49-F238E27FC236}">
                <a16:creationId xmlns:a16="http://schemas.microsoft.com/office/drawing/2014/main" id="{69DC8F39-B8E6-409E-9EE3-7BFFA23250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E8BB0C-A993-491D-A86C-7E7E099B2F87}"/>
              </a:ext>
            </a:extLst>
          </p:cNvPr>
          <p:cNvSpPr>
            <a:spLocks noGrp="1"/>
          </p:cNvSpPr>
          <p:nvPr>
            <p:ph type="sldNum" sz="quarter" idx="12"/>
          </p:nvPr>
        </p:nvSpPr>
        <p:spPr/>
        <p:txBody>
          <a:bodyPr/>
          <a:lstStyle/>
          <a:p>
            <a:fld id="{689399FF-A165-4658-95E8-15E31EF9D4FE}" type="slidenum">
              <a:rPr lang="en-IN" smtClean="0"/>
              <a:t>‹#›</a:t>
            </a:fld>
            <a:endParaRPr lang="en-IN"/>
          </a:p>
        </p:txBody>
      </p:sp>
    </p:spTree>
    <p:extLst>
      <p:ext uri="{BB962C8B-B14F-4D97-AF65-F5344CB8AC3E}">
        <p14:creationId xmlns:p14="http://schemas.microsoft.com/office/powerpoint/2010/main" val="1588279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C8A2-E336-4F3B-887D-E115A03292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01F2DB-552F-4C80-AAF5-4FFC1DA92E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6A7549-11E2-456E-8F21-EDB8B95B13C7}"/>
              </a:ext>
            </a:extLst>
          </p:cNvPr>
          <p:cNvSpPr>
            <a:spLocks noGrp="1"/>
          </p:cNvSpPr>
          <p:nvPr>
            <p:ph type="dt" sz="half" idx="10"/>
          </p:nvPr>
        </p:nvSpPr>
        <p:spPr/>
        <p:txBody>
          <a:bodyPr/>
          <a:lstStyle/>
          <a:p>
            <a:fld id="{36A74E07-B961-4A1E-9AAF-B77119405727}" type="datetimeFigureOut">
              <a:rPr lang="en-IN" smtClean="0"/>
              <a:t>10-01-2022</a:t>
            </a:fld>
            <a:endParaRPr lang="en-IN"/>
          </a:p>
        </p:txBody>
      </p:sp>
      <p:sp>
        <p:nvSpPr>
          <p:cNvPr id="5" name="Footer Placeholder 4">
            <a:extLst>
              <a:ext uri="{FF2B5EF4-FFF2-40B4-BE49-F238E27FC236}">
                <a16:creationId xmlns:a16="http://schemas.microsoft.com/office/drawing/2014/main" id="{DEA90F15-2F9B-4089-9B9F-77D062ECB4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A69B7D-006C-42C8-8A01-A1028AA214F7}"/>
              </a:ext>
            </a:extLst>
          </p:cNvPr>
          <p:cNvSpPr>
            <a:spLocks noGrp="1"/>
          </p:cNvSpPr>
          <p:nvPr>
            <p:ph type="sldNum" sz="quarter" idx="12"/>
          </p:nvPr>
        </p:nvSpPr>
        <p:spPr/>
        <p:txBody>
          <a:bodyPr/>
          <a:lstStyle/>
          <a:p>
            <a:fld id="{689399FF-A165-4658-95E8-15E31EF9D4FE}" type="slidenum">
              <a:rPr lang="en-IN" smtClean="0"/>
              <a:t>‹#›</a:t>
            </a:fld>
            <a:endParaRPr lang="en-IN"/>
          </a:p>
        </p:txBody>
      </p:sp>
    </p:spTree>
    <p:extLst>
      <p:ext uri="{BB962C8B-B14F-4D97-AF65-F5344CB8AC3E}">
        <p14:creationId xmlns:p14="http://schemas.microsoft.com/office/powerpoint/2010/main" val="882680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F7683-B007-4523-8D30-A96CF6BD52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BBEADF5-FD6F-4A0B-A3BB-F10FEB790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7531D3-FB09-4EBE-862E-3E9217870E9E}"/>
              </a:ext>
            </a:extLst>
          </p:cNvPr>
          <p:cNvSpPr>
            <a:spLocks noGrp="1"/>
          </p:cNvSpPr>
          <p:nvPr>
            <p:ph type="dt" sz="half" idx="10"/>
          </p:nvPr>
        </p:nvSpPr>
        <p:spPr/>
        <p:txBody>
          <a:bodyPr/>
          <a:lstStyle/>
          <a:p>
            <a:fld id="{36A74E07-B961-4A1E-9AAF-B77119405727}" type="datetimeFigureOut">
              <a:rPr lang="en-IN" smtClean="0"/>
              <a:t>10-01-2022</a:t>
            </a:fld>
            <a:endParaRPr lang="en-IN"/>
          </a:p>
        </p:txBody>
      </p:sp>
      <p:sp>
        <p:nvSpPr>
          <p:cNvPr id="5" name="Footer Placeholder 4">
            <a:extLst>
              <a:ext uri="{FF2B5EF4-FFF2-40B4-BE49-F238E27FC236}">
                <a16:creationId xmlns:a16="http://schemas.microsoft.com/office/drawing/2014/main" id="{58CF5A15-D42B-4BBD-8A81-A79F90FDCF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BAAD66-1844-498F-8441-59151516378D}"/>
              </a:ext>
            </a:extLst>
          </p:cNvPr>
          <p:cNvSpPr>
            <a:spLocks noGrp="1"/>
          </p:cNvSpPr>
          <p:nvPr>
            <p:ph type="sldNum" sz="quarter" idx="12"/>
          </p:nvPr>
        </p:nvSpPr>
        <p:spPr/>
        <p:txBody>
          <a:bodyPr/>
          <a:lstStyle/>
          <a:p>
            <a:fld id="{689399FF-A165-4658-95E8-15E31EF9D4FE}" type="slidenum">
              <a:rPr lang="en-IN" smtClean="0"/>
              <a:t>‹#›</a:t>
            </a:fld>
            <a:endParaRPr lang="en-IN"/>
          </a:p>
        </p:txBody>
      </p:sp>
    </p:spTree>
    <p:extLst>
      <p:ext uri="{BB962C8B-B14F-4D97-AF65-F5344CB8AC3E}">
        <p14:creationId xmlns:p14="http://schemas.microsoft.com/office/powerpoint/2010/main" val="996917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59DDE-363E-4B9B-BB1D-67D2DDC662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17B66D-0CD3-4DA8-BC18-1DB9BB29EC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A94F2A4-3DC7-4F45-9C12-6FF7B62FE2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317ABCE-0F3D-464E-B992-179DA0D28AA3}"/>
              </a:ext>
            </a:extLst>
          </p:cNvPr>
          <p:cNvSpPr>
            <a:spLocks noGrp="1"/>
          </p:cNvSpPr>
          <p:nvPr>
            <p:ph type="dt" sz="half" idx="10"/>
          </p:nvPr>
        </p:nvSpPr>
        <p:spPr/>
        <p:txBody>
          <a:bodyPr/>
          <a:lstStyle/>
          <a:p>
            <a:fld id="{36A74E07-B961-4A1E-9AAF-B77119405727}" type="datetimeFigureOut">
              <a:rPr lang="en-IN" smtClean="0"/>
              <a:t>10-01-2022</a:t>
            </a:fld>
            <a:endParaRPr lang="en-IN"/>
          </a:p>
        </p:txBody>
      </p:sp>
      <p:sp>
        <p:nvSpPr>
          <p:cNvPr id="6" name="Footer Placeholder 5">
            <a:extLst>
              <a:ext uri="{FF2B5EF4-FFF2-40B4-BE49-F238E27FC236}">
                <a16:creationId xmlns:a16="http://schemas.microsoft.com/office/drawing/2014/main" id="{F8247952-99E0-4565-AB59-81CD3BC4F5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F029CE-66A5-48C5-BD1F-520096F96A4A}"/>
              </a:ext>
            </a:extLst>
          </p:cNvPr>
          <p:cNvSpPr>
            <a:spLocks noGrp="1"/>
          </p:cNvSpPr>
          <p:nvPr>
            <p:ph type="sldNum" sz="quarter" idx="12"/>
          </p:nvPr>
        </p:nvSpPr>
        <p:spPr/>
        <p:txBody>
          <a:bodyPr/>
          <a:lstStyle/>
          <a:p>
            <a:fld id="{689399FF-A165-4658-95E8-15E31EF9D4FE}" type="slidenum">
              <a:rPr lang="en-IN" smtClean="0"/>
              <a:t>‹#›</a:t>
            </a:fld>
            <a:endParaRPr lang="en-IN"/>
          </a:p>
        </p:txBody>
      </p:sp>
    </p:spTree>
    <p:extLst>
      <p:ext uri="{BB962C8B-B14F-4D97-AF65-F5344CB8AC3E}">
        <p14:creationId xmlns:p14="http://schemas.microsoft.com/office/powerpoint/2010/main" val="720753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9243-2632-4D4C-934F-9FBD95FC489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BBA4C3-9019-475E-BC93-5A60741959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3F7349-DA80-4D8D-B843-BC19989536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7D41707-F809-43B0-B1A4-C1AD5B34F4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1A073E-7A58-48BB-8C85-5BB76443B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B12F3C1-AEF8-48AB-A927-D4AF7D05DFED}"/>
              </a:ext>
            </a:extLst>
          </p:cNvPr>
          <p:cNvSpPr>
            <a:spLocks noGrp="1"/>
          </p:cNvSpPr>
          <p:nvPr>
            <p:ph type="dt" sz="half" idx="10"/>
          </p:nvPr>
        </p:nvSpPr>
        <p:spPr/>
        <p:txBody>
          <a:bodyPr/>
          <a:lstStyle/>
          <a:p>
            <a:fld id="{36A74E07-B961-4A1E-9AAF-B77119405727}" type="datetimeFigureOut">
              <a:rPr lang="en-IN" smtClean="0"/>
              <a:t>10-01-2022</a:t>
            </a:fld>
            <a:endParaRPr lang="en-IN"/>
          </a:p>
        </p:txBody>
      </p:sp>
      <p:sp>
        <p:nvSpPr>
          <p:cNvPr id="8" name="Footer Placeholder 7">
            <a:extLst>
              <a:ext uri="{FF2B5EF4-FFF2-40B4-BE49-F238E27FC236}">
                <a16:creationId xmlns:a16="http://schemas.microsoft.com/office/drawing/2014/main" id="{64E9C080-331B-4FCC-A266-6384F37E013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23DFC58-A8F4-456E-A35A-FA18CAE649EC}"/>
              </a:ext>
            </a:extLst>
          </p:cNvPr>
          <p:cNvSpPr>
            <a:spLocks noGrp="1"/>
          </p:cNvSpPr>
          <p:nvPr>
            <p:ph type="sldNum" sz="quarter" idx="12"/>
          </p:nvPr>
        </p:nvSpPr>
        <p:spPr/>
        <p:txBody>
          <a:bodyPr/>
          <a:lstStyle/>
          <a:p>
            <a:fld id="{689399FF-A165-4658-95E8-15E31EF9D4FE}" type="slidenum">
              <a:rPr lang="en-IN" smtClean="0"/>
              <a:t>‹#›</a:t>
            </a:fld>
            <a:endParaRPr lang="en-IN"/>
          </a:p>
        </p:txBody>
      </p:sp>
    </p:spTree>
    <p:extLst>
      <p:ext uri="{BB962C8B-B14F-4D97-AF65-F5344CB8AC3E}">
        <p14:creationId xmlns:p14="http://schemas.microsoft.com/office/powerpoint/2010/main" val="2014155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4CEDC-876A-4E43-8B7D-96D9FC07450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5017B5D-7794-4CF4-A975-4A0528128BDB}"/>
              </a:ext>
            </a:extLst>
          </p:cNvPr>
          <p:cNvSpPr>
            <a:spLocks noGrp="1"/>
          </p:cNvSpPr>
          <p:nvPr>
            <p:ph type="dt" sz="half" idx="10"/>
          </p:nvPr>
        </p:nvSpPr>
        <p:spPr/>
        <p:txBody>
          <a:bodyPr/>
          <a:lstStyle/>
          <a:p>
            <a:fld id="{36A74E07-B961-4A1E-9AAF-B77119405727}" type="datetimeFigureOut">
              <a:rPr lang="en-IN" smtClean="0"/>
              <a:t>10-01-2022</a:t>
            </a:fld>
            <a:endParaRPr lang="en-IN"/>
          </a:p>
        </p:txBody>
      </p:sp>
      <p:sp>
        <p:nvSpPr>
          <p:cNvPr id="4" name="Footer Placeholder 3">
            <a:extLst>
              <a:ext uri="{FF2B5EF4-FFF2-40B4-BE49-F238E27FC236}">
                <a16:creationId xmlns:a16="http://schemas.microsoft.com/office/drawing/2014/main" id="{5D123AE7-8893-45D5-B7F0-2856C1A139B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EA2A460-67BB-49F6-9F03-36685829FE9B}"/>
              </a:ext>
            </a:extLst>
          </p:cNvPr>
          <p:cNvSpPr>
            <a:spLocks noGrp="1"/>
          </p:cNvSpPr>
          <p:nvPr>
            <p:ph type="sldNum" sz="quarter" idx="12"/>
          </p:nvPr>
        </p:nvSpPr>
        <p:spPr/>
        <p:txBody>
          <a:bodyPr/>
          <a:lstStyle/>
          <a:p>
            <a:fld id="{689399FF-A165-4658-95E8-15E31EF9D4FE}" type="slidenum">
              <a:rPr lang="en-IN" smtClean="0"/>
              <a:t>‹#›</a:t>
            </a:fld>
            <a:endParaRPr lang="en-IN"/>
          </a:p>
        </p:txBody>
      </p:sp>
    </p:spTree>
    <p:extLst>
      <p:ext uri="{BB962C8B-B14F-4D97-AF65-F5344CB8AC3E}">
        <p14:creationId xmlns:p14="http://schemas.microsoft.com/office/powerpoint/2010/main" val="2718952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A9225E-F079-4F18-8AA9-DE43B0796AB9}"/>
              </a:ext>
            </a:extLst>
          </p:cNvPr>
          <p:cNvSpPr>
            <a:spLocks noGrp="1"/>
          </p:cNvSpPr>
          <p:nvPr>
            <p:ph type="dt" sz="half" idx="10"/>
          </p:nvPr>
        </p:nvSpPr>
        <p:spPr/>
        <p:txBody>
          <a:bodyPr/>
          <a:lstStyle/>
          <a:p>
            <a:fld id="{36A74E07-B961-4A1E-9AAF-B77119405727}" type="datetimeFigureOut">
              <a:rPr lang="en-IN" smtClean="0"/>
              <a:t>10-01-2022</a:t>
            </a:fld>
            <a:endParaRPr lang="en-IN"/>
          </a:p>
        </p:txBody>
      </p:sp>
      <p:sp>
        <p:nvSpPr>
          <p:cNvPr id="3" name="Footer Placeholder 2">
            <a:extLst>
              <a:ext uri="{FF2B5EF4-FFF2-40B4-BE49-F238E27FC236}">
                <a16:creationId xmlns:a16="http://schemas.microsoft.com/office/drawing/2014/main" id="{90627F75-03FE-4228-ABD7-F4A302089A4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2484654-1868-41E8-B555-9A6FB8EC4901}"/>
              </a:ext>
            </a:extLst>
          </p:cNvPr>
          <p:cNvSpPr>
            <a:spLocks noGrp="1"/>
          </p:cNvSpPr>
          <p:nvPr>
            <p:ph type="sldNum" sz="quarter" idx="12"/>
          </p:nvPr>
        </p:nvSpPr>
        <p:spPr/>
        <p:txBody>
          <a:bodyPr/>
          <a:lstStyle/>
          <a:p>
            <a:fld id="{689399FF-A165-4658-95E8-15E31EF9D4FE}" type="slidenum">
              <a:rPr lang="en-IN" smtClean="0"/>
              <a:t>‹#›</a:t>
            </a:fld>
            <a:endParaRPr lang="en-IN"/>
          </a:p>
        </p:txBody>
      </p:sp>
    </p:spTree>
    <p:extLst>
      <p:ext uri="{BB962C8B-B14F-4D97-AF65-F5344CB8AC3E}">
        <p14:creationId xmlns:p14="http://schemas.microsoft.com/office/powerpoint/2010/main" val="745078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76D2-3910-4481-9D55-A2517CE91F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C574EC9-1A3C-4124-9AFE-681009ABE3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58F1769-C45F-43B3-B52D-9BACA09E27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31D81E-3FAE-40E2-A9BF-AB4113451477}"/>
              </a:ext>
            </a:extLst>
          </p:cNvPr>
          <p:cNvSpPr>
            <a:spLocks noGrp="1"/>
          </p:cNvSpPr>
          <p:nvPr>
            <p:ph type="dt" sz="half" idx="10"/>
          </p:nvPr>
        </p:nvSpPr>
        <p:spPr/>
        <p:txBody>
          <a:bodyPr/>
          <a:lstStyle/>
          <a:p>
            <a:fld id="{36A74E07-B961-4A1E-9AAF-B77119405727}" type="datetimeFigureOut">
              <a:rPr lang="en-IN" smtClean="0"/>
              <a:t>10-01-2022</a:t>
            </a:fld>
            <a:endParaRPr lang="en-IN"/>
          </a:p>
        </p:txBody>
      </p:sp>
      <p:sp>
        <p:nvSpPr>
          <p:cNvPr id="6" name="Footer Placeholder 5">
            <a:extLst>
              <a:ext uri="{FF2B5EF4-FFF2-40B4-BE49-F238E27FC236}">
                <a16:creationId xmlns:a16="http://schemas.microsoft.com/office/drawing/2014/main" id="{7DB2EDDC-946C-4070-AD97-A4A7ED8E73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881C6E-230B-42B3-9AB7-87205CAE0CE5}"/>
              </a:ext>
            </a:extLst>
          </p:cNvPr>
          <p:cNvSpPr>
            <a:spLocks noGrp="1"/>
          </p:cNvSpPr>
          <p:nvPr>
            <p:ph type="sldNum" sz="quarter" idx="12"/>
          </p:nvPr>
        </p:nvSpPr>
        <p:spPr/>
        <p:txBody>
          <a:bodyPr/>
          <a:lstStyle/>
          <a:p>
            <a:fld id="{689399FF-A165-4658-95E8-15E31EF9D4FE}" type="slidenum">
              <a:rPr lang="en-IN" smtClean="0"/>
              <a:t>‹#›</a:t>
            </a:fld>
            <a:endParaRPr lang="en-IN"/>
          </a:p>
        </p:txBody>
      </p:sp>
    </p:spTree>
    <p:extLst>
      <p:ext uri="{BB962C8B-B14F-4D97-AF65-F5344CB8AC3E}">
        <p14:creationId xmlns:p14="http://schemas.microsoft.com/office/powerpoint/2010/main" val="223668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3A9AB-EAB1-4A22-9C65-2DB5A09456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EB45C2F-0B89-4107-8752-E155743EB1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253D47F-3F73-4951-A200-62809A25E6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C9075B-E051-42C4-8544-7A3B5E152089}"/>
              </a:ext>
            </a:extLst>
          </p:cNvPr>
          <p:cNvSpPr>
            <a:spLocks noGrp="1"/>
          </p:cNvSpPr>
          <p:nvPr>
            <p:ph type="dt" sz="half" idx="10"/>
          </p:nvPr>
        </p:nvSpPr>
        <p:spPr/>
        <p:txBody>
          <a:bodyPr/>
          <a:lstStyle/>
          <a:p>
            <a:fld id="{36A74E07-B961-4A1E-9AAF-B77119405727}" type="datetimeFigureOut">
              <a:rPr lang="en-IN" smtClean="0"/>
              <a:t>10-01-2022</a:t>
            </a:fld>
            <a:endParaRPr lang="en-IN"/>
          </a:p>
        </p:txBody>
      </p:sp>
      <p:sp>
        <p:nvSpPr>
          <p:cNvPr id="6" name="Footer Placeholder 5">
            <a:extLst>
              <a:ext uri="{FF2B5EF4-FFF2-40B4-BE49-F238E27FC236}">
                <a16:creationId xmlns:a16="http://schemas.microsoft.com/office/drawing/2014/main" id="{C3406EF1-AA4B-4D99-BB49-623991DC01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2BFA6C-795E-44EE-A716-23A3C19F4B4C}"/>
              </a:ext>
            </a:extLst>
          </p:cNvPr>
          <p:cNvSpPr>
            <a:spLocks noGrp="1"/>
          </p:cNvSpPr>
          <p:nvPr>
            <p:ph type="sldNum" sz="quarter" idx="12"/>
          </p:nvPr>
        </p:nvSpPr>
        <p:spPr/>
        <p:txBody>
          <a:bodyPr/>
          <a:lstStyle/>
          <a:p>
            <a:fld id="{689399FF-A165-4658-95E8-15E31EF9D4FE}" type="slidenum">
              <a:rPr lang="en-IN" smtClean="0"/>
              <a:t>‹#›</a:t>
            </a:fld>
            <a:endParaRPr lang="en-IN"/>
          </a:p>
        </p:txBody>
      </p:sp>
    </p:spTree>
    <p:extLst>
      <p:ext uri="{BB962C8B-B14F-4D97-AF65-F5344CB8AC3E}">
        <p14:creationId xmlns:p14="http://schemas.microsoft.com/office/powerpoint/2010/main" val="2578406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12BB6-A6B4-4E36-87BE-75ACAC45BB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CD1884-CB0B-4484-BCBF-91708E553C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56ED7A-1CB3-485F-BF7A-F47F78DCE7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A74E07-B961-4A1E-9AAF-B77119405727}" type="datetimeFigureOut">
              <a:rPr lang="en-IN" smtClean="0"/>
              <a:t>10-01-2022</a:t>
            </a:fld>
            <a:endParaRPr lang="en-IN"/>
          </a:p>
        </p:txBody>
      </p:sp>
      <p:sp>
        <p:nvSpPr>
          <p:cNvPr id="5" name="Footer Placeholder 4">
            <a:extLst>
              <a:ext uri="{FF2B5EF4-FFF2-40B4-BE49-F238E27FC236}">
                <a16:creationId xmlns:a16="http://schemas.microsoft.com/office/drawing/2014/main" id="{18637B25-E165-4CB1-B637-161B103883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82BD5E0-E604-482C-99B0-133A6AA661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9399FF-A165-4658-95E8-15E31EF9D4FE}" type="slidenum">
              <a:rPr lang="en-IN" smtClean="0"/>
              <a:t>‹#›</a:t>
            </a:fld>
            <a:endParaRPr lang="en-IN"/>
          </a:p>
        </p:txBody>
      </p:sp>
    </p:spTree>
    <p:extLst>
      <p:ext uri="{BB962C8B-B14F-4D97-AF65-F5344CB8AC3E}">
        <p14:creationId xmlns:p14="http://schemas.microsoft.com/office/powerpoint/2010/main" val="3825679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tmp"/><Relationship Id="rId4" Type="http://schemas.openxmlformats.org/officeDocument/2006/relationships/image" Target="../media/image12.tmp"/></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tmp"/></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tmp"/></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tmp"/></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8.tmp"/><Relationship Id="rId4" Type="http://schemas.openxmlformats.org/officeDocument/2006/relationships/image" Target="../media/image17.tmp"/></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0.tmp"/><Relationship Id="rId4" Type="http://schemas.openxmlformats.org/officeDocument/2006/relationships/image" Target="../media/image19.tmp"/></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tmp"/></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tutorialspoint.com/ms_sql_server/index.htm" TargetMode="External"/><Relationship Id="rId7" Type="http://schemas.openxmlformats.org/officeDocument/2006/relationships/image" Target="../media/image2.jpeg"/><Relationship Id="rId2" Type="http://schemas.openxmlformats.org/officeDocument/2006/relationships/hyperlink" Target="https://www.javatpoint.com/sql-tutorial" TargetMode="Externa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www.guru99.com/net-framework.html" TargetMode="External"/><Relationship Id="rId4" Type="http://schemas.openxmlformats.org/officeDocument/2006/relationships/hyperlink" Target="https://www.geeksforgeeks.org/c-sharp-tutoria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tmp"/></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54903D-6D26-4F42-950C-F3CC649EB420}"/>
              </a:ext>
            </a:extLst>
          </p:cNvPr>
          <p:cNvSpPr>
            <a:spLocks noGrp="1"/>
          </p:cNvSpPr>
          <p:nvPr/>
        </p:nvSpPr>
        <p:spPr>
          <a:xfrm>
            <a:off x="0" y="2577321"/>
            <a:ext cx="12192000" cy="128588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rgbClr val="002060"/>
                </a:solidFill>
                <a:latin typeface="+mj-lt"/>
                <a:ea typeface="+mj-ea"/>
                <a:cs typeface="+mj-cs"/>
              </a:defRPr>
            </a:lvl1pPr>
          </a:lstStyle>
          <a:p>
            <a:pPr algn="ctr"/>
            <a:r>
              <a:rPr lang="en-US" sz="3400" b="1" i="1" dirty="0">
                <a:solidFill>
                  <a:srgbClr val="FF0000"/>
                </a:solidFill>
              </a:rPr>
              <a:t>STUDENT ATTENDENCE MANAGEMENT SYSTEM  </a:t>
            </a:r>
            <a:br>
              <a:rPr lang="en-US" sz="3400" dirty="0">
                <a:solidFill>
                  <a:srgbClr val="FF0000"/>
                </a:solidFill>
              </a:rPr>
            </a:br>
            <a:endParaRPr lang="en-US" sz="3400" dirty="0">
              <a:solidFill>
                <a:srgbClr val="FF0000"/>
              </a:solidFill>
            </a:endParaRPr>
          </a:p>
        </p:txBody>
      </p:sp>
      <p:sp>
        <p:nvSpPr>
          <p:cNvPr id="14" name="Subtitle 10">
            <a:extLst>
              <a:ext uri="{FF2B5EF4-FFF2-40B4-BE49-F238E27FC236}">
                <a16:creationId xmlns:a16="http://schemas.microsoft.com/office/drawing/2014/main" id="{8314E439-7AAF-4480-AA80-F2A209F68F04}"/>
              </a:ext>
            </a:extLst>
          </p:cNvPr>
          <p:cNvSpPr>
            <a:spLocks noGrp="1"/>
          </p:cNvSpPr>
          <p:nvPr/>
        </p:nvSpPr>
        <p:spPr>
          <a:xfrm>
            <a:off x="3867148" y="3756181"/>
            <a:ext cx="4457704" cy="8248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ctr" fontAlgn="base">
              <a:spcBef>
                <a:spcPct val="0"/>
              </a:spcBef>
              <a:spcAft>
                <a:spcPct val="0"/>
              </a:spcAft>
            </a:pPr>
            <a:r>
              <a:rPr lang="en-US" b="1" dirty="0">
                <a:solidFill>
                  <a:srgbClr val="C00000"/>
                </a:solidFill>
                <a:latin typeface="Times New Roman" pitchFamily="18" charset="0"/>
                <a:cs typeface="Times New Roman" pitchFamily="18" charset="0"/>
              </a:rPr>
              <a:t>SHWETHA B</a:t>
            </a:r>
            <a:endParaRPr lang="en-US" sz="2400" b="1" dirty="0">
              <a:solidFill>
                <a:srgbClr val="C00000"/>
              </a:solidFill>
              <a:latin typeface="Times New Roman" pitchFamily="18" charset="0"/>
              <a:cs typeface="Times New Roman" pitchFamily="18" charset="0"/>
            </a:endParaRPr>
          </a:p>
          <a:p>
            <a:pPr lvl="0" algn="ctr" fontAlgn="base">
              <a:spcBef>
                <a:spcPct val="0"/>
              </a:spcBef>
              <a:spcAft>
                <a:spcPct val="0"/>
              </a:spcAft>
            </a:pPr>
            <a:r>
              <a:rPr lang="en-US" sz="2400" b="1" dirty="0">
                <a:solidFill>
                  <a:srgbClr val="000066"/>
                </a:solidFill>
                <a:latin typeface="Times New Roman" pitchFamily="18" charset="0"/>
                <a:cs typeface="Times New Roman" pitchFamily="18" charset="0"/>
              </a:rPr>
              <a:t>USN</a:t>
            </a:r>
            <a:r>
              <a:rPr lang="en-US" sz="2400" b="1">
                <a:solidFill>
                  <a:srgbClr val="000066"/>
                </a:solidFill>
                <a:latin typeface="Times New Roman" pitchFamily="18" charset="0"/>
                <a:cs typeface="Times New Roman" pitchFamily="18" charset="0"/>
              </a:rPr>
              <a:t>: 1RN18IS105</a:t>
            </a:r>
            <a:endParaRPr lang="en-IN" sz="2400" b="1" dirty="0">
              <a:solidFill>
                <a:srgbClr val="000066"/>
              </a:solidFill>
            </a:endParaRPr>
          </a:p>
        </p:txBody>
      </p:sp>
      <p:sp>
        <p:nvSpPr>
          <p:cNvPr id="15" name="Rectangle 14">
            <a:extLst>
              <a:ext uri="{FF2B5EF4-FFF2-40B4-BE49-F238E27FC236}">
                <a16:creationId xmlns:a16="http://schemas.microsoft.com/office/drawing/2014/main" id="{02F05F11-5B7D-4024-AFD3-B646B1EEBAD8}"/>
              </a:ext>
            </a:extLst>
          </p:cNvPr>
          <p:cNvSpPr/>
          <p:nvPr/>
        </p:nvSpPr>
        <p:spPr>
          <a:xfrm>
            <a:off x="0" y="304994"/>
            <a:ext cx="12192000" cy="1015663"/>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3600" b="1" dirty="0">
                <a:solidFill>
                  <a:srgbClr val="000066"/>
                </a:solidFill>
                <a:latin typeface="Times New Roman" pitchFamily="18" charset="0"/>
                <a:cs typeface="Times New Roman" pitchFamily="18" charset="0"/>
              </a:rPr>
              <a:t>RNS INSTITUTE OF TECHNOLOGY</a:t>
            </a:r>
          </a:p>
          <a:p>
            <a:pPr algn="ctr">
              <a:defRPr/>
            </a:pPr>
            <a:r>
              <a:rPr lang="en-US" sz="2400" b="1" cap="all" dirty="0">
                <a:solidFill>
                  <a:srgbClr val="000066"/>
                </a:solidFill>
                <a:latin typeface="Times New Roman" pitchFamily="18" charset="0"/>
                <a:cs typeface="Times New Roman" pitchFamily="18" charset="0"/>
              </a:rPr>
              <a:t>BENGALURU - 98</a:t>
            </a:r>
            <a:endParaRPr lang="en-US" sz="2400" b="1" dirty="0">
              <a:solidFill>
                <a:srgbClr val="000066"/>
              </a:solidFill>
              <a:latin typeface="Times New Roman" pitchFamily="18" charset="0"/>
              <a:cs typeface="Times New Roman" pitchFamily="18" charset="0"/>
            </a:endParaRPr>
          </a:p>
        </p:txBody>
      </p:sp>
      <p:sp>
        <p:nvSpPr>
          <p:cNvPr id="16" name="Rectangle 15">
            <a:extLst>
              <a:ext uri="{FF2B5EF4-FFF2-40B4-BE49-F238E27FC236}">
                <a16:creationId xmlns:a16="http://schemas.microsoft.com/office/drawing/2014/main" id="{16B5D75B-62CA-43BE-ADB4-65C72696FEE4}"/>
              </a:ext>
            </a:extLst>
          </p:cNvPr>
          <p:cNvSpPr/>
          <p:nvPr/>
        </p:nvSpPr>
        <p:spPr>
          <a:xfrm>
            <a:off x="0" y="1313646"/>
            <a:ext cx="12192000" cy="58477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b="1" dirty="0">
                <a:solidFill>
                  <a:srgbClr val="C00000"/>
                </a:solidFill>
                <a:latin typeface="Times New Roman" pitchFamily="18" charset="0"/>
                <a:cs typeface="Times New Roman" pitchFamily="18" charset="0"/>
              </a:rPr>
              <a:t>DEPARTMENT OF INFORMATION SCIENCE &amp; ENGINEERING</a:t>
            </a:r>
          </a:p>
        </p:txBody>
      </p:sp>
      <p:sp>
        <p:nvSpPr>
          <p:cNvPr id="17" name="Rectangle 16">
            <a:extLst>
              <a:ext uri="{FF2B5EF4-FFF2-40B4-BE49-F238E27FC236}">
                <a16:creationId xmlns:a16="http://schemas.microsoft.com/office/drawing/2014/main" id="{7A082C18-73CD-4928-983E-643AE56E6F19}"/>
              </a:ext>
            </a:extLst>
          </p:cNvPr>
          <p:cNvSpPr/>
          <p:nvPr/>
        </p:nvSpPr>
        <p:spPr>
          <a:xfrm>
            <a:off x="2279576" y="2115656"/>
            <a:ext cx="6768752" cy="46166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b="1" dirty="0">
                <a:solidFill>
                  <a:srgbClr val="002060"/>
                </a:solidFill>
                <a:latin typeface="Times New Roman" pitchFamily="18" charset="0"/>
                <a:cs typeface="Times New Roman" pitchFamily="18" charset="0"/>
              </a:rPr>
              <a:t>Presentation on Internship</a:t>
            </a:r>
          </a:p>
        </p:txBody>
      </p:sp>
      <p:sp>
        <p:nvSpPr>
          <p:cNvPr id="18" name="Rectangle 17">
            <a:extLst>
              <a:ext uri="{FF2B5EF4-FFF2-40B4-BE49-F238E27FC236}">
                <a16:creationId xmlns:a16="http://schemas.microsoft.com/office/drawing/2014/main" id="{D5D71E38-FE9F-4C0A-9C24-F9C6E3ECA534}"/>
              </a:ext>
            </a:extLst>
          </p:cNvPr>
          <p:cNvSpPr/>
          <p:nvPr/>
        </p:nvSpPr>
        <p:spPr>
          <a:xfrm>
            <a:off x="35659" y="5598899"/>
            <a:ext cx="5128891" cy="95410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fontAlgn="base">
              <a:spcBef>
                <a:spcPct val="0"/>
              </a:spcBef>
              <a:spcAft>
                <a:spcPct val="0"/>
              </a:spcAft>
            </a:pPr>
            <a:r>
              <a:rPr lang="en-US" b="1" dirty="0">
                <a:solidFill>
                  <a:schemeClr val="tx1">
                    <a:lumMod val="85000"/>
                    <a:lumOff val="15000"/>
                  </a:schemeClr>
                </a:solidFill>
                <a:latin typeface="Times New Roman" pitchFamily="18" charset="0"/>
                <a:cs typeface="Times New Roman" pitchFamily="18" charset="0"/>
              </a:rPr>
              <a:t> Internal Guide</a:t>
            </a:r>
          </a:p>
          <a:p>
            <a:pPr lvl="0" algn="ctr" fontAlgn="base">
              <a:spcBef>
                <a:spcPct val="0"/>
              </a:spcBef>
              <a:spcAft>
                <a:spcPct val="0"/>
              </a:spcAft>
            </a:pPr>
            <a:r>
              <a:rPr lang="en-IN" sz="2000" b="1" dirty="0">
                <a:solidFill>
                  <a:srgbClr val="000066"/>
                </a:solidFill>
                <a:latin typeface="Times New Roman" pitchFamily="18" charset="0"/>
                <a:cs typeface="Times New Roman" pitchFamily="18" charset="0"/>
              </a:rPr>
              <a:t>Vinutha G K</a:t>
            </a:r>
            <a:endParaRPr lang="pt-BR" sz="2000" b="1" dirty="0">
              <a:solidFill>
                <a:srgbClr val="000066"/>
              </a:solidFill>
              <a:latin typeface="Times New Roman" pitchFamily="18" charset="0"/>
              <a:cs typeface="Times New Roman" pitchFamily="18" charset="0"/>
            </a:endParaRPr>
          </a:p>
          <a:p>
            <a:pPr lvl="0" algn="ctr" eaLnBrk="0" fontAlgn="base" hangingPunct="0">
              <a:spcBef>
                <a:spcPct val="0"/>
              </a:spcBef>
              <a:spcAft>
                <a:spcPct val="0"/>
              </a:spcAft>
            </a:pPr>
            <a:r>
              <a:rPr lang="en-US" dirty="0">
                <a:solidFill>
                  <a:schemeClr val="tx1">
                    <a:lumMod val="85000"/>
                    <a:lumOff val="15000"/>
                  </a:schemeClr>
                </a:solidFill>
                <a:latin typeface="Times New Roman" pitchFamily="18" charset="0"/>
                <a:ea typeface="Times New Roman" pitchFamily="18" charset="0"/>
                <a:cs typeface="Times New Roman" pitchFamily="18" charset="0"/>
              </a:rPr>
              <a:t>Asst. Prof, Dept of  ISE, RNSIT</a:t>
            </a:r>
            <a:endParaRPr lang="en-US" dirty="0">
              <a:solidFill>
                <a:schemeClr val="tx1">
                  <a:lumMod val="85000"/>
                  <a:lumOff val="15000"/>
                </a:schemeClr>
              </a:solidFill>
              <a:latin typeface="Times New Roman" pitchFamily="18" charset="0"/>
              <a:cs typeface="Times New Roman" pitchFamily="18" charset="0"/>
            </a:endParaRPr>
          </a:p>
        </p:txBody>
      </p:sp>
      <p:sp>
        <p:nvSpPr>
          <p:cNvPr id="19" name="Rectangle 18">
            <a:extLst>
              <a:ext uri="{FF2B5EF4-FFF2-40B4-BE49-F238E27FC236}">
                <a16:creationId xmlns:a16="http://schemas.microsoft.com/office/drawing/2014/main" id="{EA472F78-45DD-40B9-BA53-4226E0E3EDA4}"/>
              </a:ext>
            </a:extLst>
          </p:cNvPr>
          <p:cNvSpPr/>
          <p:nvPr/>
        </p:nvSpPr>
        <p:spPr>
          <a:xfrm>
            <a:off x="7037211" y="5573783"/>
            <a:ext cx="5128891" cy="95410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fontAlgn="base">
              <a:spcBef>
                <a:spcPct val="0"/>
              </a:spcBef>
              <a:spcAft>
                <a:spcPct val="0"/>
              </a:spcAft>
            </a:pPr>
            <a:r>
              <a:rPr lang="en-US" b="1" dirty="0">
                <a:solidFill>
                  <a:schemeClr val="tx1">
                    <a:lumMod val="85000"/>
                    <a:lumOff val="15000"/>
                  </a:schemeClr>
                </a:solidFill>
                <a:latin typeface="Times New Roman" pitchFamily="18" charset="0"/>
                <a:cs typeface="Times New Roman" pitchFamily="18" charset="0"/>
              </a:rPr>
              <a:t>External Guide</a:t>
            </a:r>
          </a:p>
          <a:p>
            <a:pPr lvl="0" algn="ctr" fontAlgn="base">
              <a:spcBef>
                <a:spcPct val="0"/>
              </a:spcBef>
              <a:spcAft>
                <a:spcPct val="0"/>
              </a:spcAft>
            </a:pPr>
            <a:r>
              <a:rPr lang="en-US" sz="2000" b="1" dirty="0">
                <a:solidFill>
                  <a:srgbClr val="000066"/>
                </a:solidFill>
                <a:latin typeface="Times New Roman" pitchFamily="18" charset="0"/>
                <a:cs typeface="Times New Roman" pitchFamily="18" charset="0"/>
              </a:rPr>
              <a:t>Mr. </a:t>
            </a:r>
            <a:r>
              <a:rPr lang="en-IN" sz="2000" b="1" dirty="0">
                <a:solidFill>
                  <a:srgbClr val="000066"/>
                </a:solidFill>
                <a:latin typeface="Times New Roman" pitchFamily="18" charset="0"/>
                <a:cs typeface="Times New Roman" pitchFamily="18" charset="0"/>
              </a:rPr>
              <a:t>Ramesh Kumar</a:t>
            </a:r>
            <a:endParaRPr lang="pt-BR" sz="2000" b="1" dirty="0">
              <a:solidFill>
                <a:srgbClr val="000066"/>
              </a:solidFill>
              <a:latin typeface="Times New Roman" pitchFamily="18" charset="0"/>
              <a:cs typeface="Times New Roman" pitchFamily="18" charset="0"/>
            </a:endParaRPr>
          </a:p>
          <a:p>
            <a:pPr lvl="0" algn="ctr" eaLnBrk="0" fontAlgn="base" hangingPunct="0">
              <a:spcBef>
                <a:spcPct val="0"/>
              </a:spcBef>
              <a:spcAft>
                <a:spcPct val="0"/>
              </a:spcAft>
            </a:pPr>
            <a:r>
              <a:rPr lang="en-US" dirty="0">
                <a:solidFill>
                  <a:schemeClr val="tx1">
                    <a:lumMod val="85000"/>
                    <a:lumOff val="15000"/>
                  </a:schemeClr>
                </a:solidFill>
                <a:latin typeface="Times New Roman" pitchFamily="18" charset="0"/>
                <a:ea typeface="Times New Roman" pitchFamily="18" charset="0"/>
                <a:cs typeface="Times New Roman" pitchFamily="18" charset="0"/>
              </a:rPr>
              <a:t> Techie Aid</a:t>
            </a:r>
            <a:endParaRPr lang="en-US" dirty="0">
              <a:solidFill>
                <a:schemeClr val="tx1">
                  <a:lumMod val="85000"/>
                  <a:lumOff val="15000"/>
                </a:schemeClr>
              </a:solidFill>
              <a:latin typeface="Times New Roman" pitchFamily="18" charset="0"/>
              <a:cs typeface="Times New Roman" pitchFamily="18" charset="0"/>
            </a:endParaRPr>
          </a:p>
        </p:txBody>
      </p:sp>
      <p:sp>
        <p:nvSpPr>
          <p:cNvPr id="20" name="TextBox 19">
            <a:extLst>
              <a:ext uri="{FF2B5EF4-FFF2-40B4-BE49-F238E27FC236}">
                <a16:creationId xmlns:a16="http://schemas.microsoft.com/office/drawing/2014/main" id="{027E3AEF-60DE-459F-A536-25F4B75B8EC2}"/>
              </a:ext>
            </a:extLst>
          </p:cNvPr>
          <p:cNvSpPr txBox="1"/>
          <p:nvPr/>
        </p:nvSpPr>
        <p:spPr>
          <a:xfrm>
            <a:off x="7742251" y="5195668"/>
            <a:ext cx="3718808" cy="36933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err="1">
                <a:solidFill>
                  <a:srgbClr val="C00000"/>
                </a:solidFill>
              </a:rPr>
              <a:t>TechieAid</a:t>
            </a:r>
            <a:endParaRPr lang="en-IN" b="1" dirty="0">
              <a:solidFill>
                <a:srgbClr val="C00000"/>
              </a:solidFill>
            </a:endParaRPr>
          </a:p>
        </p:txBody>
      </p:sp>
      <p:pic>
        <p:nvPicPr>
          <p:cNvPr id="21" name="Picture 20">
            <a:extLst>
              <a:ext uri="{FF2B5EF4-FFF2-40B4-BE49-F238E27FC236}">
                <a16:creationId xmlns:a16="http://schemas.microsoft.com/office/drawing/2014/main" id="{EF10145C-0771-4456-B5EE-A9E0E95D9A5C}"/>
              </a:ext>
            </a:extLst>
          </p:cNvPr>
          <p:cNvPicPr>
            <a:picLocks noChangeAspect="1"/>
          </p:cNvPicPr>
          <p:nvPr/>
        </p:nvPicPr>
        <p:blipFill>
          <a:blip r:embed="rId2"/>
          <a:stretch>
            <a:fillRect/>
          </a:stretch>
        </p:blipFill>
        <p:spPr>
          <a:xfrm>
            <a:off x="8949102" y="4328772"/>
            <a:ext cx="1305107" cy="866896"/>
          </a:xfrm>
          <a:prstGeom prst="rect">
            <a:avLst/>
          </a:prstGeom>
        </p:spPr>
      </p:pic>
      <p:pic>
        <p:nvPicPr>
          <p:cNvPr id="22" name="Picture 8">
            <a:extLst>
              <a:ext uri="{FF2B5EF4-FFF2-40B4-BE49-F238E27FC236}">
                <a16:creationId xmlns:a16="http://schemas.microsoft.com/office/drawing/2014/main" id="{3EF23D81-9232-4BF9-AA35-390444A89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6173" y="-39115"/>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4">
            <a:extLst>
              <a:ext uri="{FF2B5EF4-FFF2-40B4-BE49-F238E27FC236}">
                <a16:creationId xmlns:a16="http://schemas.microsoft.com/office/drawing/2014/main" id="{81F4363F-0BA1-452D-BD96-73BB4C71BA99}"/>
              </a:ext>
            </a:extLst>
          </p:cNvPr>
          <p:cNvPicPr>
            <a:picLocks noChangeAspect="1"/>
          </p:cNvPicPr>
          <p:nvPr/>
        </p:nvPicPr>
        <p:blipFill rotWithShape="1">
          <a:blip r:embed="rId4"/>
          <a:srcRect l="24622" t="26250" r="64375" b="58940"/>
          <a:stretch/>
        </p:blipFill>
        <p:spPr>
          <a:xfrm>
            <a:off x="49160" y="100815"/>
            <a:ext cx="1341489" cy="1015663"/>
          </a:xfrm>
          <a:prstGeom prst="rect">
            <a:avLst/>
          </a:prstGeom>
        </p:spPr>
      </p:pic>
    </p:spTree>
    <p:extLst>
      <p:ext uri="{BB962C8B-B14F-4D97-AF65-F5344CB8AC3E}">
        <p14:creationId xmlns:p14="http://schemas.microsoft.com/office/powerpoint/2010/main" val="1668046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a:extLst>
              <a:ext uri="{FF2B5EF4-FFF2-40B4-BE49-F238E27FC236}">
                <a16:creationId xmlns:a16="http://schemas.microsoft.com/office/drawing/2014/main" id="{7452BB72-148A-41D8-B274-9F72ABDE09E9}"/>
              </a:ext>
            </a:extLst>
          </p:cNvPr>
          <p:cNvSpPr txBox="1">
            <a:spLocks noChangeArrowheads="1"/>
          </p:cNvSpPr>
          <p:nvPr/>
        </p:nvSpPr>
        <p:spPr bwMode="auto">
          <a:xfrm>
            <a:off x="428625" y="53975"/>
            <a:ext cx="116014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713"/>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4800" b="1">
                <a:solidFill>
                  <a:srgbClr val="000000"/>
                </a:solidFill>
                <a:latin typeface="Calibri" panose="020F0502020204030204" pitchFamily="34" charset="0"/>
                <a:ea typeface="Microsoft YaHei" panose="020B0503020204020204" pitchFamily="34" charset="-122"/>
              </a:defRPr>
            </a:lvl1pPr>
            <a:lvl2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800">
                <a:solidFill>
                  <a:srgbClr val="000000"/>
                </a:solidFill>
                <a:latin typeface="Calibri" panose="020F0502020204030204" pitchFamily="34" charset="0"/>
                <a:ea typeface="Microsoft YaHei" panose="020B0503020204020204" pitchFamily="34" charset="-122"/>
              </a:defRPr>
            </a:lvl2pPr>
            <a:lvl3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500">
                <a:solidFill>
                  <a:srgbClr val="000000"/>
                </a:solidFill>
                <a:latin typeface="Calibri" panose="020F0502020204030204" pitchFamily="34" charset="0"/>
                <a:ea typeface="Microsoft YaHei" panose="020B0503020204020204" pitchFamily="34" charset="-122"/>
              </a:defRPr>
            </a:lvl3pPr>
            <a:lvl4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4pPr>
            <a:lvl5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r>
              <a:rPr lang="en-US" altLang="en-US" sz="3200" dirty="0">
                <a:solidFill>
                  <a:srgbClr val="2F5597"/>
                </a:solidFill>
                <a:latin typeface="Times New Roman" panose="02020603050405020304" pitchFamily="18" charset="0"/>
                <a:cs typeface="Times New Roman" panose="02020603050405020304" pitchFamily="18" charset="0"/>
              </a:rPr>
              <a:t>SYSTEM DESIGN</a:t>
            </a:r>
            <a:endParaRPr lang="en-IN" altLang="en-US" sz="3200" dirty="0">
              <a:solidFill>
                <a:srgbClr val="2F5597"/>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D449EC71-AB2F-427F-A737-02FCB8F35FBA}"/>
              </a:ext>
            </a:extLst>
          </p:cNvPr>
          <p:cNvCxnSpPr>
            <a:cxnSpLocks/>
          </p:cNvCxnSpPr>
          <p:nvPr/>
        </p:nvCxnSpPr>
        <p:spPr>
          <a:xfrm>
            <a:off x="561975" y="1209675"/>
            <a:ext cx="114681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 Box 2">
            <a:extLst>
              <a:ext uri="{FF2B5EF4-FFF2-40B4-BE49-F238E27FC236}">
                <a16:creationId xmlns:a16="http://schemas.microsoft.com/office/drawing/2014/main" id="{3E32D054-6E6B-49C4-BEA8-A8665A5F20CF}"/>
              </a:ext>
            </a:extLst>
          </p:cNvPr>
          <p:cNvSpPr txBox="1">
            <a:spLocks noChangeArrowheads="1"/>
          </p:cNvSpPr>
          <p:nvPr/>
        </p:nvSpPr>
        <p:spPr bwMode="auto">
          <a:xfrm>
            <a:off x="835025" y="808570"/>
            <a:ext cx="8315325" cy="4997450"/>
          </a:xfrm>
          <a:prstGeom prst="rect">
            <a:avLst/>
          </a:prstGeom>
          <a:noFill/>
          <a:ln>
            <a:noFill/>
          </a:ln>
          <a:effectLst/>
        </p:spPr>
        <p:txBody>
          <a:bodyPr/>
          <a:lstStyle>
            <a:lvl1pPr marL="350838" indent="-350838">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1pPr>
            <a:lvl2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2pPr>
            <a:lvl3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3pPr>
            <a:lvl4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4pPr>
            <a:lvl5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9pPr>
          </a:lstStyle>
          <a:p>
            <a:pPr marL="355600" eaLnBrk="1" hangingPunct="1">
              <a:lnSpc>
                <a:spcPct val="90000"/>
              </a:lnSpc>
              <a:spcBef>
                <a:spcPts val="750"/>
              </a:spcBef>
              <a:buSzPct val="100000"/>
              <a:defRPr/>
            </a:pPr>
            <a:endParaRPr lang="en-IN" altLang="en-US" sz="2200" b="1" dirty="0">
              <a:latin typeface="Times New Roman" panose="02020603050405020304" pitchFamily="18" charset="0"/>
              <a:ea typeface="+mn-ea"/>
              <a:cs typeface="Times New Roman" panose="02020603050405020304" pitchFamily="18" charset="0"/>
            </a:endParaRPr>
          </a:p>
          <a:p>
            <a:pPr marL="354013" eaLnBrk="1" hangingPunct="1">
              <a:lnSpc>
                <a:spcPct val="90000"/>
              </a:lnSpc>
              <a:spcBef>
                <a:spcPts val="750"/>
              </a:spcBef>
              <a:buSzPct val="100000"/>
              <a:defRPr/>
            </a:pPr>
            <a:r>
              <a:rPr lang="en-IN" sz="2800" b="1" dirty="0">
                <a:latin typeface="Times New Roman" panose="02020603050405020304" pitchFamily="18" charset="0"/>
                <a:cs typeface="Times New Roman" panose="02020603050405020304" pitchFamily="18" charset="0"/>
              </a:rPr>
              <a:t>ER</a:t>
            </a:r>
            <a:r>
              <a:rPr lang="en-IN" sz="2800" b="1" i="0" u="none" strike="noStrike" baseline="0" dirty="0">
                <a:solidFill>
                  <a:srgbClr val="000000"/>
                </a:solidFill>
                <a:latin typeface="Times New Roman" panose="02020603050405020304" pitchFamily="18" charset="0"/>
                <a:cs typeface="Times New Roman" panose="02020603050405020304" pitchFamily="18" charset="0"/>
              </a:rPr>
              <a:t> DIAGRAM: </a:t>
            </a:r>
            <a:endParaRPr lang="en-IN" altLang="en-US" sz="2800" b="1" dirty="0">
              <a:latin typeface="Times New Roman" panose="02020603050405020304" pitchFamily="18" charset="0"/>
              <a:cs typeface="Times New Roman" panose="02020603050405020304" pitchFamily="18" charset="0"/>
            </a:endParaRPr>
          </a:p>
          <a:p>
            <a:pPr marL="355600" eaLnBrk="1" hangingPunct="1">
              <a:lnSpc>
                <a:spcPct val="90000"/>
              </a:lnSpc>
              <a:spcBef>
                <a:spcPts val="750"/>
              </a:spcBef>
              <a:buSzPct val="100000"/>
              <a:defRPr/>
            </a:pPr>
            <a:endParaRPr lang="en-IN" altLang="en-US" sz="2200" b="1" dirty="0">
              <a:latin typeface="Times New Roman" panose="02020603050405020304" pitchFamily="18" charset="0"/>
              <a:ea typeface="+mn-ea"/>
              <a:cs typeface="Times New Roman" panose="02020603050405020304" pitchFamily="18" charset="0"/>
            </a:endParaRPr>
          </a:p>
        </p:txBody>
      </p:sp>
      <p:pic>
        <p:nvPicPr>
          <p:cNvPr id="8" name="Picture 7">
            <a:extLst>
              <a:ext uri="{FF2B5EF4-FFF2-40B4-BE49-F238E27FC236}">
                <a16:creationId xmlns:a16="http://schemas.microsoft.com/office/drawing/2014/main" id="{319666C3-E793-4F2D-B02B-BA6185880459}"/>
              </a:ext>
            </a:extLst>
          </p:cNvPr>
          <p:cNvPicPr>
            <a:picLocks noChangeAspect="1"/>
          </p:cNvPicPr>
          <p:nvPr/>
        </p:nvPicPr>
        <p:blipFill rotWithShape="1">
          <a:blip r:embed="rId2"/>
          <a:srcRect l="24622" t="26250" r="64375" b="58940"/>
          <a:stretch/>
        </p:blipFill>
        <p:spPr>
          <a:xfrm>
            <a:off x="49160" y="100815"/>
            <a:ext cx="1341489" cy="1015663"/>
          </a:xfrm>
          <a:prstGeom prst="rect">
            <a:avLst/>
          </a:prstGeom>
        </p:spPr>
      </p:pic>
      <p:pic>
        <p:nvPicPr>
          <p:cNvPr id="9" name="Picture 8">
            <a:extLst>
              <a:ext uri="{FF2B5EF4-FFF2-40B4-BE49-F238E27FC236}">
                <a16:creationId xmlns:a16="http://schemas.microsoft.com/office/drawing/2014/main" id="{2616376A-EB88-4DDC-B7D3-C7C6C4EF1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013" y="9525"/>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Date Placeholder 4">
            <a:extLst>
              <a:ext uri="{FF2B5EF4-FFF2-40B4-BE49-F238E27FC236}">
                <a16:creationId xmlns:a16="http://schemas.microsoft.com/office/drawing/2014/main" id="{A9868ECE-1604-4167-85BC-69830A276959}"/>
              </a:ext>
            </a:extLst>
          </p:cNvPr>
          <p:cNvSpPr>
            <a:spLocks noGrp="1"/>
          </p:cNvSpPr>
          <p:nvPr>
            <p:ph type="dt" sz="half" idx="10"/>
          </p:nvPr>
        </p:nvSpPr>
        <p:spPr>
          <a:xfrm>
            <a:off x="260685" y="6443863"/>
            <a:ext cx="3200400" cy="365125"/>
          </a:xfrm>
        </p:spPr>
        <p:txBody>
          <a:bodyPr/>
          <a:lstStyle/>
          <a:p>
            <a:r>
              <a:rPr lang="en-US" b="1" dirty="0">
                <a:solidFill>
                  <a:schemeClr val="accent1"/>
                </a:solidFill>
              </a:rPr>
              <a:t>VIII Semester, Department of ISE, RNSIT</a:t>
            </a:r>
          </a:p>
        </p:txBody>
      </p:sp>
      <p:sp>
        <p:nvSpPr>
          <p:cNvPr id="13" name="Footer Placeholder 3">
            <a:extLst>
              <a:ext uri="{FF2B5EF4-FFF2-40B4-BE49-F238E27FC236}">
                <a16:creationId xmlns:a16="http://schemas.microsoft.com/office/drawing/2014/main" id="{95284319-4092-4061-8CD1-6BEDF5864FA1}"/>
              </a:ext>
            </a:extLst>
          </p:cNvPr>
          <p:cNvSpPr>
            <a:spLocks noGrp="1"/>
          </p:cNvSpPr>
          <p:nvPr>
            <p:ph type="ftr" sz="quarter" idx="11"/>
          </p:nvPr>
        </p:nvSpPr>
        <p:spPr>
          <a:xfrm>
            <a:off x="4038600" y="6443863"/>
            <a:ext cx="4114800" cy="365125"/>
          </a:xfrm>
        </p:spPr>
        <p:txBody>
          <a:bodyPr/>
          <a:lstStyle/>
          <a:p>
            <a:r>
              <a:rPr lang="en-US" b="1" dirty="0">
                <a:solidFill>
                  <a:schemeClr val="accent1"/>
                </a:solidFill>
              </a:rPr>
              <a:t>2021 - 2022</a:t>
            </a:r>
          </a:p>
        </p:txBody>
      </p:sp>
      <p:sp>
        <p:nvSpPr>
          <p:cNvPr id="14" name="Slide Number Placeholder 6">
            <a:extLst>
              <a:ext uri="{FF2B5EF4-FFF2-40B4-BE49-F238E27FC236}">
                <a16:creationId xmlns:a16="http://schemas.microsoft.com/office/drawing/2014/main" id="{1F2566C0-59E1-444D-A17F-AB1FC9F180C0}"/>
              </a:ext>
            </a:extLst>
          </p:cNvPr>
          <p:cNvSpPr>
            <a:spLocks noGrp="1"/>
          </p:cNvSpPr>
          <p:nvPr>
            <p:ph type="sldNum" sz="quarter" idx="12"/>
          </p:nvPr>
        </p:nvSpPr>
        <p:spPr>
          <a:xfrm>
            <a:off x="9286875" y="6438900"/>
            <a:ext cx="2743200" cy="365125"/>
          </a:xfrm>
        </p:spPr>
        <p:txBody>
          <a:bodyPr/>
          <a:lstStyle/>
          <a:p>
            <a:fld id="{5B4F5413-E548-45A8-B9DD-11B71454D5CA}" type="slidenum">
              <a:rPr lang="en-US" b="1" smtClean="0">
                <a:solidFill>
                  <a:schemeClr val="accent1"/>
                </a:solidFill>
              </a:rPr>
              <a:pPr/>
              <a:t>10</a:t>
            </a:fld>
            <a:endParaRPr lang="en-US" b="1" dirty="0">
              <a:solidFill>
                <a:schemeClr val="accent1"/>
              </a:solidFill>
            </a:endParaRPr>
          </a:p>
        </p:txBody>
      </p:sp>
      <p:pic>
        <p:nvPicPr>
          <p:cNvPr id="4" name="Picture 3">
            <a:extLst>
              <a:ext uri="{FF2B5EF4-FFF2-40B4-BE49-F238E27FC236}">
                <a16:creationId xmlns:a16="http://schemas.microsoft.com/office/drawing/2014/main" id="{6984E9BF-9840-4E89-A11A-975C9CA23235}"/>
              </a:ext>
            </a:extLst>
          </p:cNvPr>
          <p:cNvPicPr>
            <a:picLocks noChangeAspect="1"/>
          </p:cNvPicPr>
          <p:nvPr/>
        </p:nvPicPr>
        <p:blipFill>
          <a:blip r:embed="rId4"/>
          <a:stretch>
            <a:fillRect/>
          </a:stretch>
        </p:blipFill>
        <p:spPr>
          <a:xfrm>
            <a:off x="1083733" y="1805184"/>
            <a:ext cx="10049934" cy="4153461"/>
          </a:xfrm>
          <a:prstGeom prst="rect">
            <a:avLst/>
          </a:prstGeom>
        </p:spPr>
      </p:pic>
    </p:spTree>
    <p:extLst>
      <p:ext uri="{BB962C8B-B14F-4D97-AF65-F5344CB8AC3E}">
        <p14:creationId xmlns:p14="http://schemas.microsoft.com/office/powerpoint/2010/main" val="793332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a:extLst>
              <a:ext uri="{FF2B5EF4-FFF2-40B4-BE49-F238E27FC236}">
                <a16:creationId xmlns:a16="http://schemas.microsoft.com/office/drawing/2014/main" id="{7452BB72-148A-41D8-B274-9F72ABDE09E9}"/>
              </a:ext>
            </a:extLst>
          </p:cNvPr>
          <p:cNvSpPr txBox="1">
            <a:spLocks noChangeArrowheads="1"/>
          </p:cNvSpPr>
          <p:nvPr/>
        </p:nvSpPr>
        <p:spPr bwMode="auto">
          <a:xfrm>
            <a:off x="428625" y="0"/>
            <a:ext cx="116014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713"/>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4800" b="1">
                <a:solidFill>
                  <a:srgbClr val="000000"/>
                </a:solidFill>
                <a:latin typeface="Calibri" panose="020F0502020204030204" pitchFamily="34" charset="0"/>
                <a:ea typeface="Microsoft YaHei" panose="020B0503020204020204" pitchFamily="34" charset="-122"/>
              </a:defRPr>
            </a:lvl1pPr>
            <a:lvl2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800">
                <a:solidFill>
                  <a:srgbClr val="000000"/>
                </a:solidFill>
                <a:latin typeface="Calibri" panose="020F0502020204030204" pitchFamily="34" charset="0"/>
                <a:ea typeface="Microsoft YaHei" panose="020B0503020204020204" pitchFamily="34" charset="-122"/>
              </a:defRPr>
            </a:lvl2pPr>
            <a:lvl3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500">
                <a:solidFill>
                  <a:srgbClr val="000000"/>
                </a:solidFill>
                <a:latin typeface="Calibri" panose="020F0502020204030204" pitchFamily="34" charset="0"/>
                <a:ea typeface="Microsoft YaHei" panose="020B0503020204020204" pitchFamily="34" charset="-122"/>
              </a:defRPr>
            </a:lvl3pPr>
            <a:lvl4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4pPr>
            <a:lvl5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r>
              <a:rPr lang="en-US" altLang="en-US" sz="3200" dirty="0">
                <a:solidFill>
                  <a:srgbClr val="2F5597"/>
                </a:solidFill>
                <a:latin typeface="Times New Roman" panose="02020603050405020304" pitchFamily="18" charset="0"/>
                <a:cs typeface="Times New Roman" panose="02020603050405020304" pitchFamily="18" charset="0"/>
              </a:rPr>
              <a:t>IMPLEMENTATION</a:t>
            </a:r>
          </a:p>
        </p:txBody>
      </p:sp>
      <p:cxnSp>
        <p:nvCxnSpPr>
          <p:cNvPr id="3" name="Straight Connector 2">
            <a:extLst>
              <a:ext uri="{FF2B5EF4-FFF2-40B4-BE49-F238E27FC236}">
                <a16:creationId xmlns:a16="http://schemas.microsoft.com/office/drawing/2014/main" id="{D449EC71-AB2F-427F-A737-02FCB8F35FBA}"/>
              </a:ext>
            </a:extLst>
          </p:cNvPr>
          <p:cNvCxnSpPr>
            <a:cxnSpLocks/>
          </p:cNvCxnSpPr>
          <p:nvPr/>
        </p:nvCxnSpPr>
        <p:spPr>
          <a:xfrm>
            <a:off x="561975" y="1209675"/>
            <a:ext cx="114681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 Box 2">
            <a:extLst>
              <a:ext uri="{FF2B5EF4-FFF2-40B4-BE49-F238E27FC236}">
                <a16:creationId xmlns:a16="http://schemas.microsoft.com/office/drawing/2014/main" id="{3E32D054-6E6B-49C4-BEA8-A8665A5F20CF}"/>
              </a:ext>
            </a:extLst>
          </p:cNvPr>
          <p:cNvSpPr txBox="1">
            <a:spLocks noChangeArrowheads="1"/>
          </p:cNvSpPr>
          <p:nvPr/>
        </p:nvSpPr>
        <p:spPr bwMode="auto">
          <a:xfrm>
            <a:off x="547687" y="1209675"/>
            <a:ext cx="11363325" cy="485638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lnRef>
          <a:fillRef idx="1">
            <a:schemeClr val="lt1"/>
          </a:fillRef>
          <a:effectRef idx="0">
            <a:schemeClr val="accent6"/>
          </a:effectRef>
          <a:fontRef idx="minor">
            <a:schemeClr val="dk1"/>
          </a:fontRef>
        </p:style>
        <p:txBody>
          <a:bodyPr/>
          <a:lstStyle>
            <a:lvl1pPr marL="350838" indent="-350838">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1pPr>
            <a:lvl2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2pPr>
            <a:lvl3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3pPr>
            <a:lvl4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4pPr>
            <a:lvl5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9pPr>
          </a:lstStyle>
          <a:p>
            <a:pPr marL="4762" indent="0" eaLnBrk="1" hangingPunct="1">
              <a:lnSpc>
                <a:spcPct val="90000"/>
              </a:lnSpc>
              <a:spcBef>
                <a:spcPts val="750"/>
              </a:spcBef>
              <a:buSzPct val="100000"/>
              <a:defRPr/>
            </a:pPr>
            <a:r>
              <a:rPr lang="en-US" sz="1800" b="1" dirty="0">
                <a:effectLst/>
                <a:latin typeface="Times New Roman" panose="02020603050405020304" pitchFamily="18" charset="0"/>
                <a:ea typeface="Times New Roman" panose="02020603050405020304" pitchFamily="18" charset="0"/>
              </a:rPr>
              <a:t>Web Configuration: </a:t>
            </a:r>
            <a:r>
              <a:rPr lang="en-US" sz="1800" dirty="0">
                <a:effectLst/>
                <a:latin typeface="Times New Roman" panose="02020603050405020304" pitchFamily="18" charset="0"/>
                <a:ea typeface="Times New Roman" panose="02020603050405020304" pitchFamily="18" charset="0"/>
              </a:rPr>
              <a:t>The </a:t>
            </a:r>
            <a:r>
              <a:rPr lang="en-US" sz="1800" spc="15" dirty="0">
                <a:effectLst/>
                <a:latin typeface="Times New Roman" panose="02020603050405020304" pitchFamily="18" charset="0"/>
                <a:ea typeface="Times New Roman" panose="02020603050405020304" pitchFamily="18" charset="0"/>
              </a:rPr>
              <a:t>below </a:t>
            </a:r>
            <a:r>
              <a:rPr lang="en-US" sz="1800" spc="20" dirty="0">
                <a:effectLst/>
                <a:latin typeface="Times New Roman" panose="02020603050405020304" pitchFamily="18" charset="0"/>
                <a:ea typeface="Times New Roman" panose="02020603050405020304" pitchFamily="18" charset="0"/>
              </a:rPr>
              <a:t>code </a:t>
            </a:r>
            <a:r>
              <a:rPr lang="en-US" sz="1800" dirty="0">
                <a:effectLst/>
                <a:latin typeface="Times New Roman" panose="02020603050405020304" pitchFamily="18" charset="0"/>
                <a:ea typeface="Times New Roman" panose="02020603050405020304" pitchFamily="18" charset="0"/>
              </a:rPr>
              <a:t>defines the database connection</a:t>
            </a:r>
            <a:r>
              <a:rPr lang="en-US" sz="1800" spc="-2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string </a:t>
            </a:r>
            <a:r>
              <a:rPr lang="en-US" sz="1800" spc="15" dirty="0">
                <a:effectLst/>
                <a:latin typeface="Times New Roman" panose="02020603050405020304" pitchFamily="18" charset="0"/>
                <a:ea typeface="Times New Roman" panose="02020603050405020304" pitchFamily="18" charset="0"/>
              </a:rPr>
              <a:t>configuration</a:t>
            </a:r>
          </a:p>
          <a:p>
            <a:pPr marL="4762" indent="0" eaLnBrk="1" hangingPunct="1">
              <a:lnSpc>
                <a:spcPct val="90000"/>
              </a:lnSpc>
              <a:spcBef>
                <a:spcPts val="750"/>
              </a:spcBef>
              <a:buSzPct val="100000"/>
              <a:defRPr/>
            </a:pPr>
            <a:endParaRPr lang="en-IN" altLang="en-US" sz="2200" b="1" dirty="0">
              <a:latin typeface="Times New Roman" panose="02020603050405020304" pitchFamily="18" charset="0"/>
              <a:ea typeface="+mn-ea"/>
              <a:cs typeface="Times New Roman" panose="02020603050405020304" pitchFamily="18" charset="0"/>
            </a:endParaRPr>
          </a:p>
        </p:txBody>
      </p:sp>
      <p:pic>
        <p:nvPicPr>
          <p:cNvPr id="7" name="Picture 6">
            <a:extLst>
              <a:ext uri="{FF2B5EF4-FFF2-40B4-BE49-F238E27FC236}">
                <a16:creationId xmlns:a16="http://schemas.microsoft.com/office/drawing/2014/main" id="{35CE6855-ACB4-4EAC-A55E-79B228621803}"/>
              </a:ext>
            </a:extLst>
          </p:cNvPr>
          <p:cNvPicPr>
            <a:picLocks noChangeAspect="1"/>
          </p:cNvPicPr>
          <p:nvPr/>
        </p:nvPicPr>
        <p:blipFill rotWithShape="1">
          <a:blip r:embed="rId2"/>
          <a:srcRect l="24622" t="26250" r="64375" b="58940"/>
          <a:stretch/>
        </p:blipFill>
        <p:spPr>
          <a:xfrm>
            <a:off x="49160" y="100815"/>
            <a:ext cx="1341489" cy="1015663"/>
          </a:xfrm>
          <a:prstGeom prst="rect">
            <a:avLst/>
          </a:prstGeom>
        </p:spPr>
      </p:pic>
      <p:pic>
        <p:nvPicPr>
          <p:cNvPr id="8" name="Picture 8">
            <a:extLst>
              <a:ext uri="{FF2B5EF4-FFF2-40B4-BE49-F238E27FC236}">
                <a16:creationId xmlns:a16="http://schemas.microsoft.com/office/drawing/2014/main" id="{B5ED3FEB-36FD-4B38-A0A7-0C6AC782C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013" y="0"/>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Date Placeholder 4">
            <a:extLst>
              <a:ext uri="{FF2B5EF4-FFF2-40B4-BE49-F238E27FC236}">
                <a16:creationId xmlns:a16="http://schemas.microsoft.com/office/drawing/2014/main" id="{CBE205EF-FA5A-4970-ABE7-D317AB7A2918}"/>
              </a:ext>
            </a:extLst>
          </p:cNvPr>
          <p:cNvSpPr>
            <a:spLocks noGrp="1"/>
          </p:cNvSpPr>
          <p:nvPr>
            <p:ph type="dt" sz="half" idx="10"/>
          </p:nvPr>
        </p:nvSpPr>
        <p:spPr>
          <a:xfrm>
            <a:off x="260685" y="6443863"/>
            <a:ext cx="3200400" cy="365125"/>
          </a:xfrm>
        </p:spPr>
        <p:txBody>
          <a:bodyPr/>
          <a:lstStyle/>
          <a:p>
            <a:r>
              <a:rPr lang="en-US" b="1" dirty="0">
                <a:solidFill>
                  <a:schemeClr val="accent1"/>
                </a:solidFill>
              </a:rPr>
              <a:t>VIII Semester, Department of ISE, RNSIT</a:t>
            </a:r>
          </a:p>
        </p:txBody>
      </p:sp>
      <p:sp>
        <p:nvSpPr>
          <p:cNvPr id="10" name="Footer Placeholder 3">
            <a:extLst>
              <a:ext uri="{FF2B5EF4-FFF2-40B4-BE49-F238E27FC236}">
                <a16:creationId xmlns:a16="http://schemas.microsoft.com/office/drawing/2014/main" id="{7C007415-672B-4699-989B-F00525D035C3}"/>
              </a:ext>
            </a:extLst>
          </p:cNvPr>
          <p:cNvSpPr>
            <a:spLocks noGrp="1"/>
          </p:cNvSpPr>
          <p:nvPr>
            <p:ph type="ftr" sz="quarter" idx="11"/>
          </p:nvPr>
        </p:nvSpPr>
        <p:spPr>
          <a:xfrm>
            <a:off x="4038600" y="6443863"/>
            <a:ext cx="4114800" cy="365125"/>
          </a:xfrm>
        </p:spPr>
        <p:txBody>
          <a:bodyPr/>
          <a:lstStyle/>
          <a:p>
            <a:r>
              <a:rPr lang="en-US" b="1" dirty="0">
                <a:solidFill>
                  <a:schemeClr val="accent1"/>
                </a:solidFill>
              </a:rPr>
              <a:t>2021 - 2022</a:t>
            </a:r>
          </a:p>
        </p:txBody>
      </p:sp>
      <p:sp>
        <p:nvSpPr>
          <p:cNvPr id="13" name="Slide Number Placeholder 6">
            <a:extLst>
              <a:ext uri="{FF2B5EF4-FFF2-40B4-BE49-F238E27FC236}">
                <a16:creationId xmlns:a16="http://schemas.microsoft.com/office/drawing/2014/main" id="{D413EBA6-AF00-4709-B89A-91695A7D4789}"/>
              </a:ext>
            </a:extLst>
          </p:cNvPr>
          <p:cNvSpPr>
            <a:spLocks noGrp="1"/>
          </p:cNvSpPr>
          <p:nvPr>
            <p:ph type="sldNum" sz="quarter" idx="12"/>
          </p:nvPr>
        </p:nvSpPr>
        <p:spPr>
          <a:xfrm>
            <a:off x="9286875" y="6438900"/>
            <a:ext cx="2743200" cy="365125"/>
          </a:xfrm>
        </p:spPr>
        <p:txBody>
          <a:bodyPr/>
          <a:lstStyle/>
          <a:p>
            <a:fld id="{5B4F5413-E548-45A8-B9DD-11B71454D5CA}" type="slidenum">
              <a:rPr lang="en-US" b="1" smtClean="0">
                <a:solidFill>
                  <a:schemeClr val="accent1"/>
                </a:solidFill>
              </a:rPr>
              <a:pPr/>
              <a:t>11</a:t>
            </a:fld>
            <a:endParaRPr lang="en-US" b="1" dirty="0">
              <a:solidFill>
                <a:schemeClr val="accent1"/>
              </a:solidFill>
            </a:endParaRPr>
          </a:p>
        </p:txBody>
      </p:sp>
      <p:grpSp>
        <p:nvGrpSpPr>
          <p:cNvPr id="14" name="Group 13">
            <a:extLst>
              <a:ext uri="{FF2B5EF4-FFF2-40B4-BE49-F238E27FC236}">
                <a16:creationId xmlns:a16="http://schemas.microsoft.com/office/drawing/2014/main" id="{A9D1B151-C8B2-40C8-B31E-4093FDD4ABC9}"/>
              </a:ext>
            </a:extLst>
          </p:cNvPr>
          <p:cNvGrpSpPr>
            <a:grpSpLocks/>
          </p:cNvGrpSpPr>
          <p:nvPr/>
        </p:nvGrpSpPr>
        <p:grpSpPr bwMode="auto">
          <a:xfrm>
            <a:off x="982133" y="1735670"/>
            <a:ext cx="7899612" cy="3809993"/>
            <a:chOff x="1812" y="325"/>
            <a:chExt cx="8670" cy="2550"/>
          </a:xfrm>
        </p:grpSpPr>
        <p:sp>
          <p:nvSpPr>
            <p:cNvPr id="15" name="Rectangle 14">
              <a:extLst>
                <a:ext uri="{FF2B5EF4-FFF2-40B4-BE49-F238E27FC236}">
                  <a16:creationId xmlns:a16="http://schemas.microsoft.com/office/drawing/2014/main" id="{44B3A7A8-A854-4B6C-8546-DE19A9F1E006}"/>
                </a:ext>
              </a:extLst>
            </p:cNvPr>
            <p:cNvSpPr>
              <a:spLocks noChangeArrowheads="1"/>
            </p:cNvSpPr>
            <p:nvPr/>
          </p:nvSpPr>
          <p:spPr bwMode="auto">
            <a:xfrm>
              <a:off x="1832" y="365"/>
              <a:ext cx="8650" cy="2510"/>
            </a:xfrm>
            <a:prstGeom prst="rect">
              <a:avLst/>
            </a:prstGeom>
            <a:solidFill>
              <a:srgbClr val="1F4D78">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IN"/>
            </a:p>
          </p:txBody>
        </p:sp>
        <p:pic>
          <p:nvPicPr>
            <p:cNvPr id="17" name="Picture 16">
              <a:extLst>
                <a:ext uri="{FF2B5EF4-FFF2-40B4-BE49-F238E27FC236}">
                  <a16:creationId xmlns:a16="http://schemas.microsoft.com/office/drawing/2014/main" id="{0C979AD2-463F-4CC3-A6BC-1372DDDDD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2" y="325"/>
              <a:ext cx="8650" cy="2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185">
              <a:extLst>
                <a:ext uri="{FF2B5EF4-FFF2-40B4-BE49-F238E27FC236}">
                  <a16:creationId xmlns:a16="http://schemas.microsoft.com/office/drawing/2014/main" id="{E8710785-C97D-438A-A01C-28661830EDDF}"/>
                </a:ext>
              </a:extLst>
            </p:cNvPr>
            <p:cNvSpPr txBox="1">
              <a:spLocks noChangeArrowheads="1"/>
            </p:cNvSpPr>
            <p:nvPr/>
          </p:nvSpPr>
          <p:spPr bwMode="auto">
            <a:xfrm>
              <a:off x="1812" y="325"/>
              <a:ext cx="8650" cy="2510"/>
            </a:xfrm>
            <a:prstGeom prst="rect">
              <a:avLst/>
            </a:prstGeom>
            <a:noFill/>
            <a:ln w="12700">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marL="175895">
                <a:lnSpc>
                  <a:spcPts val="1250"/>
                </a:lnSpc>
              </a:pP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p>
              <a:pPr marL="175895">
                <a:lnSpc>
                  <a:spcPts val="1250"/>
                </a:lnSpc>
              </a:pPr>
              <a:r>
                <a:rPr lang="en-US" sz="2000" dirty="0">
                  <a:effectLst/>
                  <a:latin typeface="Arial" panose="020B0604020202020204" pitchFamily="34" charset="0"/>
                  <a:ea typeface="Times New Roman" panose="02020603050405020304" pitchFamily="18" charset="0"/>
                  <a:cs typeface="Times New Roman" panose="02020603050405020304" pitchFamily="18" charset="0"/>
                </a:rPr>
                <a:t>&lt;</a:t>
              </a:r>
              <a:r>
                <a:rPr lang="en-US" sz="2000" dirty="0" err="1">
                  <a:effectLst/>
                  <a:latin typeface="Arial" panose="020B0604020202020204" pitchFamily="34" charset="0"/>
                  <a:ea typeface="Times New Roman" panose="02020603050405020304" pitchFamily="18" charset="0"/>
                  <a:cs typeface="Times New Roman" panose="02020603050405020304" pitchFamily="18" charset="0"/>
                </a:rPr>
                <a:t>connectionStrings</a:t>
              </a:r>
              <a:r>
                <a:rPr lang="en-US" sz="2000" dirty="0">
                  <a:effectLst/>
                  <a:latin typeface="Arial" panose="020B0604020202020204" pitchFamily="34" charset="0"/>
                  <a:ea typeface="Times New Roman" panose="02020603050405020304" pitchFamily="18" charset="0"/>
                  <a:cs typeface="Times New Roman" panose="02020603050405020304" pitchFamily="18" charset="0"/>
                </a:rPr>
                <a:t>&gt;</a:t>
              </a:r>
            </a:p>
            <a:p>
              <a:pPr marL="175895">
                <a:lnSpc>
                  <a:spcPts val="1250"/>
                </a:lnSpc>
              </a:pPr>
              <a:endParaRPr lang="en-IN" sz="2000" dirty="0">
                <a:effectLst/>
                <a:latin typeface="Times New Roman" panose="02020603050405020304" pitchFamily="18" charset="0"/>
                <a:ea typeface="Times New Roman" panose="02020603050405020304" pitchFamily="18" charset="0"/>
              </a:endParaRPr>
            </a:p>
            <a:p>
              <a:pPr marL="175895">
                <a:lnSpc>
                  <a:spcPts val="1250"/>
                </a:lnSpc>
              </a:pPr>
              <a:r>
                <a:rPr lang="en-US" sz="2000" dirty="0">
                  <a:effectLst/>
                  <a:latin typeface="Arial" panose="020B0604020202020204" pitchFamily="34" charset="0"/>
                  <a:ea typeface="Times New Roman" panose="02020603050405020304" pitchFamily="18" charset="0"/>
                  <a:cs typeface="Times New Roman" panose="02020603050405020304" pitchFamily="18" charset="0"/>
                </a:rPr>
                <a:t>    &lt;add name="</a:t>
              </a:r>
              <a:r>
                <a:rPr lang="en-US" sz="2000" dirty="0" err="1">
                  <a:effectLst/>
                  <a:latin typeface="Arial" panose="020B0604020202020204" pitchFamily="34" charset="0"/>
                  <a:ea typeface="Times New Roman" panose="02020603050405020304" pitchFamily="18" charset="0"/>
                  <a:cs typeface="Times New Roman" panose="02020603050405020304" pitchFamily="18" charset="0"/>
                </a:rPr>
                <a:t>DefaultConnection</a:t>
              </a:r>
              <a:r>
                <a:rPr lang="en-US" sz="20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000" dirty="0" err="1">
                  <a:effectLst/>
                  <a:latin typeface="Arial" panose="020B0604020202020204" pitchFamily="34" charset="0"/>
                  <a:ea typeface="Times New Roman" panose="02020603050405020304" pitchFamily="18" charset="0"/>
                  <a:cs typeface="Times New Roman" panose="02020603050405020304" pitchFamily="18" charset="0"/>
                </a:rPr>
                <a:t>connectionString</a:t>
              </a:r>
              <a:r>
                <a:rPr lang="en-US" sz="2000" dirty="0">
                  <a:effectLst/>
                  <a:latin typeface="Arial" panose="020B0604020202020204" pitchFamily="34" charset="0"/>
                  <a:ea typeface="Times New Roman" panose="02020603050405020304" pitchFamily="18" charset="0"/>
                  <a:cs typeface="Times New Roman" panose="02020603050405020304" pitchFamily="18" charset="0"/>
                </a:rPr>
                <a:t>="Data</a:t>
              </a:r>
            </a:p>
            <a:p>
              <a:pPr marL="175895">
                <a:lnSpc>
                  <a:spcPts val="1250"/>
                </a:lnSpc>
              </a:pP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pPr marL="175895">
                <a:lnSpc>
                  <a:spcPts val="1250"/>
                </a:lnSpc>
              </a:pPr>
              <a:r>
                <a:rPr lang="en-US" sz="2000" dirty="0">
                  <a:effectLst/>
                  <a:latin typeface="Arial" panose="020B0604020202020204" pitchFamily="34" charset="0"/>
                  <a:ea typeface="Times New Roman" panose="02020603050405020304" pitchFamily="18" charset="0"/>
                  <a:cs typeface="Times New Roman" panose="02020603050405020304" pitchFamily="18" charset="0"/>
                </a:rPr>
                <a:t> Source=LAPTOP-HLB6GCBI\</a:t>
              </a:r>
              <a:r>
                <a:rPr lang="en-US" sz="2000" dirty="0" err="1">
                  <a:effectLst/>
                  <a:latin typeface="Arial" panose="020B0604020202020204" pitchFamily="34" charset="0"/>
                  <a:ea typeface="Times New Roman" panose="02020603050405020304" pitchFamily="18" charset="0"/>
                  <a:cs typeface="Times New Roman" panose="02020603050405020304" pitchFamily="18" charset="0"/>
                </a:rPr>
                <a:t>SQLEXPRESS;Initial</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a:p>
              <a:pPr marL="175895">
                <a:lnSpc>
                  <a:spcPts val="1250"/>
                </a:lnSpc>
              </a:pP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pPr marL="175895">
                <a:lnSpc>
                  <a:spcPts val="1250"/>
                </a:lnSpc>
              </a:pPr>
              <a:r>
                <a:rPr lang="en-US" sz="2000" dirty="0">
                  <a:effectLst/>
                  <a:latin typeface="Arial" panose="020B0604020202020204" pitchFamily="34" charset="0"/>
                  <a:ea typeface="Times New Roman" panose="02020603050405020304" pitchFamily="18" charset="0"/>
                  <a:cs typeface="Times New Roman" panose="02020603050405020304" pitchFamily="18" charset="0"/>
                </a:rPr>
                <a:t> Catalog=</a:t>
              </a:r>
              <a:r>
                <a:rPr lang="en-US" sz="2000" dirty="0" err="1">
                  <a:effectLst/>
                  <a:latin typeface="Arial" panose="020B0604020202020204" pitchFamily="34" charset="0"/>
                  <a:ea typeface="Times New Roman" panose="02020603050405020304" pitchFamily="18" charset="0"/>
                  <a:cs typeface="Times New Roman" panose="02020603050405020304" pitchFamily="18" charset="0"/>
                </a:rPr>
                <a:t>AttendanceDB;Integrated</a:t>
              </a:r>
              <a:r>
                <a:rPr lang="en-US" sz="2000" dirty="0">
                  <a:effectLst/>
                  <a:latin typeface="Arial" panose="020B0604020202020204" pitchFamily="34" charset="0"/>
                  <a:ea typeface="Times New Roman" panose="02020603050405020304" pitchFamily="18" charset="0"/>
                  <a:cs typeface="Times New Roman" panose="02020603050405020304" pitchFamily="18" charset="0"/>
                </a:rPr>
                <a:t> Security=True" </a:t>
              </a:r>
            </a:p>
            <a:p>
              <a:pPr marL="175895">
                <a:lnSpc>
                  <a:spcPts val="1250"/>
                </a:lnSpc>
              </a:pP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pPr marL="175895">
                <a:lnSpc>
                  <a:spcPts val="1250"/>
                </a:lnSpc>
              </a:pPr>
              <a:r>
                <a:rPr lang="en-US" sz="2000" dirty="0" err="1">
                  <a:effectLst/>
                  <a:latin typeface="Arial" panose="020B0604020202020204" pitchFamily="34" charset="0"/>
                  <a:ea typeface="Times New Roman" panose="02020603050405020304" pitchFamily="18" charset="0"/>
                  <a:cs typeface="Times New Roman" panose="02020603050405020304" pitchFamily="18" charset="0"/>
                </a:rPr>
                <a:t>providerName</a:t>
              </a:r>
              <a:r>
                <a:rPr lang="en-US" sz="20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000" dirty="0" err="1">
                  <a:effectLst/>
                  <a:latin typeface="Arial" panose="020B0604020202020204" pitchFamily="34" charset="0"/>
                  <a:ea typeface="Times New Roman" panose="02020603050405020304" pitchFamily="18" charset="0"/>
                  <a:cs typeface="Times New Roman" panose="02020603050405020304" pitchFamily="18" charset="0"/>
                </a:rPr>
                <a:t>System.Data.SqlClient</a:t>
              </a:r>
              <a:r>
                <a:rPr lang="en-US" sz="2000" dirty="0">
                  <a:effectLst/>
                  <a:latin typeface="Arial" panose="020B0604020202020204" pitchFamily="34" charset="0"/>
                  <a:ea typeface="Times New Roman" panose="02020603050405020304" pitchFamily="18" charset="0"/>
                  <a:cs typeface="Times New Roman" panose="02020603050405020304" pitchFamily="18" charset="0"/>
                </a:rPr>
                <a:t>" /&gt;</a:t>
              </a:r>
              <a:endParaRPr lang="en-IN" sz="2000" dirty="0">
                <a:effectLst/>
                <a:latin typeface="Times New Roman" panose="02020603050405020304" pitchFamily="18" charset="0"/>
                <a:ea typeface="Times New Roman" panose="02020603050405020304" pitchFamily="18" charset="0"/>
              </a:endParaRPr>
            </a:p>
            <a:p>
              <a:pPr marL="175895">
                <a:lnSpc>
                  <a:spcPts val="1250"/>
                </a:lnSpc>
              </a:pPr>
              <a:r>
                <a:rPr lang="en-US" sz="2000" dirty="0">
                  <a:effectLst/>
                  <a:latin typeface="Arial" panose="020B0604020202020204" pitchFamily="34" charset="0"/>
                  <a:ea typeface="Times New Roman" panose="02020603050405020304" pitchFamily="18" charset="0"/>
                  <a:cs typeface="Times New Roman" panose="02020603050405020304" pitchFamily="18" charset="0"/>
                </a:rPr>
                <a:t>	  </a:t>
              </a:r>
            </a:p>
            <a:p>
              <a:pPr marL="175895">
                <a:lnSpc>
                  <a:spcPts val="1250"/>
                </a:lnSpc>
              </a:pPr>
              <a:r>
                <a:rPr lang="en-US" sz="2000" dirty="0">
                  <a:effectLst/>
                  <a:latin typeface="Arial" panose="020B0604020202020204" pitchFamily="34" charset="0"/>
                  <a:ea typeface="Times New Roman" panose="02020603050405020304" pitchFamily="18" charset="0"/>
                  <a:cs typeface="Times New Roman" panose="02020603050405020304" pitchFamily="18" charset="0"/>
                </a:rPr>
                <a:t>&lt;add name="</a:t>
              </a:r>
              <a:r>
                <a:rPr lang="en-US" sz="2000" dirty="0" err="1">
                  <a:effectLst/>
                  <a:latin typeface="Arial" panose="020B0604020202020204" pitchFamily="34" charset="0"/>
                  <a:ea typeface="Times New Roman" panose="02020603050405020304" pitchFamily="18" charset="0"/>
                  <a:cs typeface="Times New Roman" panose="02020603050405020304" pitchFamily="18" charset="0"/>
                </a:rPr>
                <a:t>AttendanceContext</a:t>
              </a:r>
              <a:r>
                <a:rPr lang="en-US" sz="20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000" dirty="0" err="1">
                  <a:effectLst/>
                  <a:latin typeface="Arial" panose="020B0604020202020204" pitchFamily="34" charset="0"/>
                  <a:ea typeface="Times New Roman" panose="02020603050405020304" pitchFamily="18" charset="0"/>
                  <a:cs typeface="Times New Roman" panose="02020603050405020304" pitchFamily="18" charset="0"/>
                </a:rPr>
                <a:t>connectionString</a:t>
              </a:r>
              <a:r>
                <a:rPr lang="en-US" sz="2000" dirty="0">
                  <a:effectLst/>
                  <a:latin typeface="Arial" panose="020B0604020202020204" pitchFamily="34" charset="0"/>
                  <a:ea typeface="Times New Roman" panose="02020603050405020304" pitchFamily="18" charset="0"/>
                  <a:cs typeface="Times New Roman" panose="02020603050405020304" pitchFamily="18" charset="0"/>
                </a:rPr>
                <a:t>="Data </a:t>
              </a:r>
            </a:p>
            <a:p>
              <a:pPr marL="175895">
                <a:lnSpc>
                  <a:spcPts val="1250"/>
                </a:lnSpc>
              </a:pP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pPr marL="175895">
                <a:lnSpc>
                  <a:spcPts val="1250"/>
                </a:lnSpc>
              </a:pPr>
              <a:r>
                <a:rPr lang="en-US" sz="2000" dirty="0">
                  <a:effectLst/>
                  <a:latin typeface="Arial" panose="020B0604020202020204" pitchFamily="34" charset="0"/>
                  <a:ea typeface="Times New Roman" panose="02020603050405020304" pitchFamily="18" charset="0"/>
                  <a:cs typeface="Times New Roman" panose="02020603050405020304" pitchFamily="18" charset="0"/>
                </a:rPr>
                <a:t>Source=LAPTOP-HLB6GCBI\</a:t>
              </a:r>
              <a:r>
                <a:rPr lang="en-US" sz="2000" dirty="0" err="1">
                  <a:effectLst/>
                  <a:latin typeface="Arial" panose="020B0604020202020204" pitchFamily="34" charset="0"/>
                  <a:ea typeface="Times New Roman" panose="02020603050405020304" pitchFamily="18" charset="0"/>
                  <a:cs typeface="Times New Roman" panose="02020603050405020304" pitchFamily="18" charset="0"/>
                </a:rPr>
                <a:t>SQLEXPRESS;Initial</a:t>
              </a:r>
              <a:r>
                <a:rPr lang="en-US" sz="2000" dirty="0">
                  <a:effectLst/>
                  <a:latin typeface="Arial" panose="020B0604020202020204" pitchFamily="34" charset="0"/>
                  <a:ea typeface="Times New Roman" panose="02020603050405020304" pitchFamily="18" charset="0"/>
                  <a:cs typeface="Times New Roman" panose="02020603050405020304" pitchFamily="18" charset="0"/>
                </a:rPr>
                <a:t> </a:t>
              </a:r>
            </a:p>
            <a:p>
              <a:pPr marL="175895">
                <a:lnSpc>
                  <a:spcPts val="1250"/>
                </a:lnSpc>
              </a:pP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pPr marL="175895">
                <a:lnSpc>
                  <a:spcPts val="1250"/>
                </a:lnSpc>
              </a:pPr>
              <a:r>
                <a:rPr lang="en-US" sz="2000" dirty="0">
                  <a:effectLst/>
                  <a:latin typeface="Arial" panose="020B0604020202020204" pitchFamily="34" charset="0"/>
                  <a:ea typeface="Times New Roman" panose="02020603050405020304" pitchFamily="18" charset="0"/>
                  <a:cs typeface="Times New Roman" panose="02020603050405020304" pitchFamily="18" charset="0"/>
                </a:rPr>
                <a:t>Catalog=</a:t>
              </a:r>
              <a:r>
                <a:rPr lang="en-US" sz="2000" dirty="0" err="1">
                  <a:effectLst/>
                  <a:latin typeface="Arial" panose="020B0604020202020204" pitchFamily="34" charset="0"/>
                  <a:ea typeface="Times New Roman" panose="02020603050405020304" pitchFamily="18" charset="0"/>
                  <a:cs typeface="Times New Roman" panose="02020603050405020304" pitchFamily="18" charset="0"/>
                </a:rPr>
                <a:t>AttendanceDB;Integrated</a:t>
              </a:r>
              <a:r>
                <a:rPr lang="en-US" sz="2000" dirty="0">
                  <a:effectLst/>
                  <a:latin typeface="Arial" panose="020B0604020202020204" pitchFamily="34" charset="0"/>
                  <a:ea typeface="Times New Roman" panose="02020603050405020304" pitchFamily="18" charset="0"/>
                  <a:cs typeface="Times New Roman" panose="02020603050405020304" pitchFamily="18" charset="0"/>
                </a:rPr>
                <a:t> Security=True" </a:t>
              </a:r>
            </a:p>
            <a:p>
              <a:pPr marL="175895">
                <a:lnSpc>
                  <a:spcPts val="1250"/>
                </a:lnSpc>
              </a:pP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pPr marL="175895">
                <a:lnSpc>
                  <a:spcPts val="1250"/>
                </a:lnSpc>
              </a:pPr>
              <a:r>
                <a:rPr lang="en-US" sz="2000" dirty="0" err="1">
                  <a:effectLst/>
                  <a:latin typeface="Arial" panose="020B0604020202020204" pitchFamily="34" charset="0"/>
                  <a:ea typeface="Times New Roman" panose="02020603050405020304" pitchFamily="18" charset="0"/>
                  <a:cs typeface="Times New Roman" panose="02020603050405020304" pitchFamily="18" charset="0"/>
                </a:rPr>
                <a:t>providerName</a:t>
              </a:r>
              <a:r>
                <a:rPr lang="en-US" sz="20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000" dirty="0" err="1">
                  <a:effectLst/>
                  <a:latin typeface="Arial" panose="020B0604020202020204" pitchFamily="34" charset="0"/>
                  <a:ea typeface="Times New Roman" panose="02020603050405020304" pitchFamily="18" charset="0"/>
                  <a:cs typeface="Times New Roman" panose="02020603050405020304" pitchFamily="18" charset="0"/>
                </a:rPr>
                <a:t>System.Data.SqlClient</a:t>
              </a:r>
              <a:r>
                <a:rPr lang="en-US" sz="2000" dirty="0">
                  <a:effectLst/>
                  <a:latin typeface="Arial" panose="020B0604020202020204" pitchFamily="34" charset="0"/>
                  <a:ea typeface="Times New Roman" panose="02020603050405020304" pitchFamily="18" charset="0"/>
                  <a:cs typeface="Times New Roman" panose="02020603050405020304" pitchFamily="18" charset="0"/>
                </a:rPr>
                <a:t>" /&gt;</a:t>
              </a:r>
              <a:endParaRPr lang="en-IN" sz="2000" dirty="0">
                <a:effectLst/>
                <a:latin typeface="Times New Roman" panose="02020603050405020304" pitchFamily="18" charset="0"/>
                <a:ea typeface="Times New Roman" panose="02020603050405020304" pitchFamily="18" charset="0"/>
              </a:endParaRPr>
            </a:p>
            <a:p>
              <a:pPr marL="175895">
                <a:lnSpc>
                  <a:spcPts val="1250"/>
                </a:lnSpc>
              </a:pPr>
              <a:r>
                <a:rPr lang="en-US" sz="2000" dirty="0">
                  <a:effectLst/>
                  <a:latin typeface="Arial" panose="020B0604020202020204" pitchFamily="34" charset="0"/>
                  <a:ea typeface="Times New Roman" panose="02020603050405020304" pitchFamily="18" charset="0"/>
                  <a:cs typeface="Times New Roman" panose="02020603050405020304" pitchFamily="18" charset="0"/>
                </a:rPr>
                <a:t>  </a:t>
              </a:r>
            </a:p>
            <a:p>
              <a:pPr marL="175895">
                <a:lnSpc>
                  <a:spcPts val="1250"/>
                </a:lnSpc>
              </a:pPr>
              <a:r>
                <a:rPr lang="en-US" sz="2000" dirty="0">
                  <a:effectLst/>
                  <a:latin typeface="Arial" panose="020B0604020202020204" pitchFamily="34" charset="0"/>
                  <a:ea typeface="Times New Roman" panose="02020603050405020304" pitchFamily="18" charset="0"/>
                  <a:cs typeface="Times New Roman" panose="02020603050405020304" pitchFamily="18" charset="0"/>
                </a:rPr>
                <a:t>&lt;/</a:t>
              </a:r>
              <a:r>
                <a:rPr lang="en-US" sz="2000" dirty="0" err="1">
                  <a:effectLst/>
                  <a:latin typeface="Arial" panose="020B0604020202020204" pitchFamily="34" charset="0"/>
                  <a:ea typeface="Times New Roman" panose="02020603050405020304" pitchFamily="18" charset="0"/>
                  <a:cs typeface="Times New Roman" panose="02020603050405020304" pitchFamily="18" charset="0"/>
                </a:rPr>
                <a:t>connectionStrings</a:t>
              </a:r>
              <a:r>
                <a:rPr lang="en-US" sz="2000" dirty="0">
                  <a:effectLst/>
                  <a:latin typeface="Arial" panose="020B0604020202020204" pitchFamily="34" charset="0"/>
                  <a:ea typeface="Times New Roman" panose="02020603050405020304" pitchFamily="18" charset="0"/>
                  <a:cs typeface="Times New Roman" panose="02020603050405020304" pitchFamily="18" charset="0"/>
                </a:rPr>
                <a:t>&gt;</a:t>
              </a:r>
              <a:endParaRPr lang="en-IN" sz="20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127329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a:extLst>
              <a:ext uri="{FF2B5EF4-FFF2-40B4-BE49-F238E27FC236}">
                <a16:creationId xmlns:a16="http://schemas.microsoft.com/office/drawing/2014/main" id="{7452BB72-148A-41D8-B274-9F72ABDE09E9}"/>
              </a:ext>
            </a:extLst>
          </p:cNvPr>
          <p:cNvSpPr txBox="1">
            <a:spLocks noChangeArrowheads="1"/>
          </p:cNvSpPr>
          <p:nvPr/>
        </p:nvSpPr>
        <p:spPr bwMode="auto">
          <a:xfrm>
            <a:off x="428625" y="0"/>
            <a:ext cx="116014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713"/>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4800" b="1">
                <a:solidFill>
                  <a:srgbClr val="000000"/>
                </a:solidFill>
                <a:latin typeface="Calibri" panose="020F0502020204030204" pitchFamily="34" charset="0"/>
                <a:ea typeface="Microsoft YaHei" panose="020B0503020204020204" pitchFamily="34" charset="-122"/>
              </a:defRPr>
            </a:lvl1pPr>
            <a:lvl2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800">
                <a:solidFill>
                  <a:srgbClr val="000000"/>
                </a:solidFill>
                <a:latin typeface="Calibri" panose="020F0502020204030204" pitchFamily="34" charset="0"/>
                <a:ea typeface="Microsoft YaHei" panose="020B0503020204020204" pitchFamily="34" charset="-122"/>
              </a:defRPr>
            </a:lvl2pPr>
            <a:lvl3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500">
                <a:solidFill>
                  <a:srgbClr val="000000"/>
                </a:solidFill>
                <a:latin typeface="Calibri" panose="020F0502020204030204" pitchFamily="34" charset="0"/>
                <a:ea typeface="Microsoft YaHei" panose="020B0503020204020204" pitchFamily="34" charset="-122"/>
              </a:defRPr>
            </a:lvl3pPr>
            <a:lvl4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4pPr>
            <a:lvl5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r>
              <a:rPr lang="en-US" altLang="en-US" sz="3200" dirty="0">
                <a:solidFill>
                  <a:srgbClr val="2F5597"/>
                </a:solidFill>
                <a:latin typeface="Times New Roman" panose="02020603050405020304" pitchFamily="18" charset="0"/>
                <a:cs typeface="Times New Roman" panose="02020603050405020304" pitchFamily="18" charset="0"/>
              </a:rPr>
              <a:t>IMPLEMENTATION</a:t>
            </a:r>
          </a:p>
        </p:txBody>
      </p:sp>
      <p:cxnSp>
        <p:nvCxnSpPr>
          <p:cNvPr id="3" name="Straight Connector 2">
            <a:extLst>
              <a:ext uri="{FF2B5EF4-FFF2-40B4-BE49-F238E27FC236}">
                <a16:creationId xmlns:a16="http://schemas.microsoft.com/office/drawing/2014/main" id="{D449EC71-AB2F-427F-A737-02FCB8F35FBA}"/>
              </a:ext>
            </a:extLst>
          </p:cNvPr>
          <p:cNvCxnSpPr>
            <a:cxnSpLocks/>
          </p:cNvCxnSpPr>
          <p:nvPr/>
        </p:nvCxnSpPr>
        <p:spPr>
          <a:xfrm>
            <a:off x="561975" y="1209675"/>
            <a:ext cx="114681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 Box 2">
            <a:extLst>
              <a:ext uri="{FF2B5EF4-FFF2-40B4-BE49-F238E27FC236}">
                <a16:creationId xmlns:a16="http://schemas.microsoft.com/office/drawing/2014/main" id="{3E32D054-6E6B-49C4-BEA8-A8665A5F20CF}"/>
              </a:ext>
            </a:extLst>
          </p:cNvPr>
          <p:cNvSpPr txBox="1">
            <a:spLocks noChangeArrowheads="1"/>
          </p:cNvSpPr>
          <p:nvPr/>
        </p:nvSpPr>
        <p:spPr bwMode="auto">
          <a:xfrm>
            <a:off x="495300" y="1343026"/>
            <a:ext cx="11363325" cy="4911724"/>
          </a:xfrm>
          <a:prstGeom prst="rect">
            <a:avLst/>
          </a:prstGeom>
          <a:noFill/>
          <a:ln>
            <a:noFill/>
          </a:ln>
          <a:effectLst/>
        </p:spPr>
        <p:txBody>
          <a:bodyPr/>
          <a:lstStyle>
            <a:lvl1pPr marL="350838" indent="-350838">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1pPr>
            <a:lvl2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2pPr>
            <a:lvl3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3pPr>
            <a:lvl4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4pPr>
            <a:lvl5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9pPr>
          </a:lstStyle>
          <a:p>
            <a:pPr marL="4762" indent="0" eaLnBrk="1" hangingPunct="1">
              <a:lnSpc>
                <a:spcPct val="90000"/>
              </a:lnSpc>
              <a:spcBef>
                <a:spcPts val="750"/>
              </a:spcBef>
              <a:buSzPct val="100000"/>
              <a:defRPr/>
            </a:pPr>
            <a:r>
              <a:rPr lang="en-US" b="1" dirty="0">
                <a:effectLst/>
                <a:latin typeface="Times New Roman" panose="02020603050405020304" pitchFamily="18" charset="0"/>
                <a:ea typeface="Times New Roman" panose="02020603050405020304" pitchFamily="18" charset="0"/>
              </a:rPr>
              <a:t>Student:</a:t>
            </a:r>
            <a:r>
              <a:rPr lang="en-US" dirty="0">
                <a:effectLst/>
                <a:latin typeface="Times New Roman" panose="02020603050405020304" pitchFamily="18" charset="0"/>
                <a:ea typeface="Times New Roman" panose="02020603050405020304" pitchFamily="18" charset="0"/>
              </a:rPr>
              <a:t> This snippet shows the student sub list.</a:t>
            </a:r>
            <a:endParaRPr lang="en-US" i="0" dirty="0">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5CE6855-ACB4-4EAC-A55E-79B228621803}"/>
              </a:ext>
            </a:extLst>
          </p:cNvPr>
          <p:cNvPicPr>
            <a:picLocks noChangeAspect="1"/>
          </p:cNvPicPr>
          <p:nvPr/>
        </p:nvPicPr>
        <p:blipFill rotWithShape="1">
          <a:blip r:embed="rId2"/>
          <a:srcRect l="24622" t="26250" r="64375" b="58940"/>
          <a:stretch/>
        </p:blipFill>
        <p:spPr>
          <a:xfrm>
            <a:off x="49160" y="100815"/>
            <a:ext cx="1341489" cy="1015663"/>
          </a:xfrm>
          <a:prstGeom prst="rect">
            <a:avLst/>
          </a:prstGeom>
        </p:spPr>
      </p:pic>
      <p:pic>
        <p:nvPicPr>
          <p:cNvPr id="8" name="Picture 8">
            <a:extLst>
              <a:ext uri="{FF2B5EF4-FFF2-40B4-BE49-F238E27FC236}">
                <a16:creationId xmlns:a16="http://schemas.microsoft.com/office/drawing/2014/main" id="{B5ED3FEB-36FD-4B38-A0A7-0C6AC782C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013" y="0"/>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Date Placeholder 4">
            <a:extLst>
              <a:ext uri="{FF2B5EF4-FFF2-40B4-BE49-F238E27FC236}">
                <a16:creationId xmlns:a16="http://schemas.microsoft.com/office/drawing/2014/main" id="{CBE205EF-FA5A-4970-ABE7-D317AB7A2918}"/>
              </a:ext>
            </a:extLst>
          </p:cNvPr>
          <p:cNvSpPr>
            <a:spLocks noGrp="1"/>
          </p:cNvSpPr>
          <p:nvPr>
            <p:ph type="dt" sz="half" idx="10"/>
          </p:nvPr>
        </p:nvSpPr>
        <p:spPr>
          <a:xfrm>
            <a:off x="260685" y="6443863"/>
            <a:ext cx="3200400" cy="365125"/>
          </a:xfrm>
        </p:spPr>
        <p:txBody>
          <a:bodyPr/>
          <a:lstStyle/>
          <a:p>
            <a:r>
              <a:rPr lang="en-US" b="1" dirty="0">
                <a:solidFill>
                  <a:schemeClr val="accent1"/>
                </a:solidFill>
              </a:rPr>
              <a:t>VIII Semester, Department of ISE, RNSIT</a:t>
            </a:r>
          </a:p>
        </p:txBody>
      </p:sp>
      <p:sp>
        <p:nvSpPr>
          <p:cNvPr id="10" name="Footer Placeholder 3">
            <a:extLst>
              <a:ext uri="{FF2B5EF4-FFF2-40B4-BE49-F238E27FC236}">
                <a16:creationId xmlns:a16="http://schemas.microsoft.com/office/drawing/2014/main" id="{7C007415-672B-4699-989B-F00525D035C3}"/>
              </a:ext>
            </a:extLst>
          </p:cNvPr>
          <p:cNvSpPr>
            <a:spLocks noGrp="1"/>
          </p:cNvSpPr>
          <p:nvPr>
            <p:ph type="ftr" sz="quarter" idx="11"/>
          </p:nvPr>
        </p:nvSpPr>
        <p:spPr>
          <a:xfrm>
            <a:off x="4038600" y="6443863"/>
            <a:ext cx="4114800" cy="365125"/>
          </a:xfrm>
        </p:spPr>
        <p:txBody>
          <a:bodyPr/>
          <a:lstStyle/>
          <a:p>
            <a:r>
              <a:rPr lang="en-US" b="1" dirty="0">
                <a:solidFill>
                  <a:schemeClr val="accent1"/>
                </a:solidFill>
              </a:rPr>
              <a:t>2021 - 2022</a:t>
            </a:r>
          </a:p>
        </p:txBody>
      </p:sp>
      <p:sp>
        <p:nvSpPr>
          <p:cNvPr id="13" name="Slide Number Placeholder 6">
            <a:extLst>
              <a:ext uri="{FF2B5EF4-FFF2-40B4-BE49-F238E27FC236}">
                <a16:creationId xmlns:a16="http://schemas.microsoft.com/office/drawing/2014/main" id="{D413EBA6-AF00-4709-B89A-91695A7D4789}"/>
              </a:ext>
            </a:extLst>
          </p:cNvPr>
          <p:cNvSpPr>
            <a:spLocks noGrp="1"/>
          </p:cNvSpPr>
          <p:nvPr>
            <p:ph type="sldNum" sz="quarter" idx="12"/>
          </p:nvPr>
        </p:nvSpPr>
        <p:spPr>
          <a:xfrm>
            <a:off x="9286875" y="6438900"/>
            <a:ext cx="2743200" cy="365125"/>
          </a:xfrm>
        </p:spPr>
        <p:txBody>
          <a:bodyPr/>
          <a:lstStyle/>
          <a:p>
            <a:fld id="{5B4F5413-E548-45A8-B9DD-11B71454D5CA}" type="slidenum">
              <a:rPr lang="en-US" b="1" smtClean="0">
                <a:solidFill>
                  <a:schemeClr val="accent1"/>
                </a:solidFill>
              </a:rPr>
              <a:pPr/>
              <a:t>12</a:t>
            </a:fld>
            <a:endParaRPr lang="en-US" b="1" dirty="0">
              <a:solidFill>
                <a:schemeClr val="accent1"/>
              </a:solidFill>
            </a:endParaRPr>
          </a:p>
        </p:txBody>
      </p:sp>
      <p:grpSp>
        <p:nvGrpSpPr>
          <p:cNvPr id="12" name="Group 11">
            <a:extLst>
              <a:ext uri="{FF2B5EF4-FFF2-40B4-BE49-F238E27FC236}">
                <a16:creationId xmlns:a16="http://schemas.microsoft.com/office/drawing/2014/main" id="{4A01435F-C8B2-4214-A782-CF5819226BDF}"/>
              </a:ext>
            </a:extLst>
          </p:cNvPr>
          <p:cNvGrpSpPr>
            <a:grpSpLocks/>
          </p:cNvGrpSpPr>
          <p:nvPr/>
        </p:nvGrpSpPr>
        <p:grpSpPr bwMode="auto">
          <a:xfrm>
            <a:off x="3873456" y="2055950"/>
            <a:ext cx="4845138" cy="3969808"/>
            <a:chOff x="1940" y="187"/>
            <a:chExt cx="8766" cy="4670"/>
          </a:xfrm>
        </p:grpSpPr>
        <p:sp>
          <p:nvSpPr>
            <p:cNvPr id="14" name="Rectangle 13">
              <a:extLst>
                <a:ext uri="{FF2B5EF4-FFF2-40B4-BE49-F238E27FC236}">
                  <a16:creationId xmlns:a16="http://schemas.microsoft.com/office/drawing/2014/main" id="{7010774E-6EC3-4971-AD3F-D51CFCF2F621}"/>
                </a:ext>
              </a:extLst>
            </p:cNvPr>
            <p:cNvSpPr>
              <a:spLocks noChangeArrowheads="1"/>
            </p:cNvSpPr>
            <p:nvPr/>
          </p:nvSpPr>
          <p:spPr bwMode="auto">
            <a:xfrm>
              <a:off x="1960" y="227"/>
              <a:ext cx="8746" cy="4460"/>
            </a:xfrm>
            <a:prstGeom prst="rect">
              <a:avLst/>
            </a:prstGeom>
            <a:solidFill>
              <a:srgbClr val="1F4D78">
                <a:alpha val="50195"/>
              </a:srgbClr>
            </a:solidFill>
            <a:ln w="9525">
              <a:solidFill>
                <a:schemeClr val="accent1">
                  <a:lumMod val="40000"/>
                  <a:lumOff val="60000"/>
                </a:schemeClr>
              </a:solidFill>
              <a:miter lim="800000"/>
              <a:headEnd/>
              <a:tailEnd/>
            </a:ln>
          </p:spPr>
          <p:txBody>
            <a:bodyPr rot="0" vert="horz" wrap="square" lIns="91440" tIns="45720" rIns="91440" bIns="45720" anchor="t" anchorCtr="0" upright="1">
              <a:noAutofit/>
            </a:bodyPr>
            <a:lstStyle/>
            <a:p>
              <a:endParaRPr lang="en-IN"/>
            </a:p>
          </p:txBody>
        </p:sp>
        <p:pic>
          <p:nvPicPr>
            <p:cNvPr id="15" name="Picture 14">
              <a:extLst>
                <a:ext uri="{FF2B5EF4-FFF2-40B4-BE49-F238E27FC236}">
                  <a16:creationId xmlns:a16="http://schemas.microsoft.com/office/drawing/2014/main" id="{52A25127-C618-40D1-8339-3EA4D0795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0" y="187"/>
              <a:ext cx="8746" cy="4460"/>
            </a:xfrm>
            <a:prstGeom prst="rect">
              <a:avLst/>
            </a:prstGeom>
            <a:noFill/>
            <a:ln w="9525">
              <a:solidFill>
                <a:schemeClr val="accent1">
                  <a:lumMod val="40000"/>
                  <a:lumOff val="6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7" name="Text Box 35">
              <a:extLst>
                <a:ext uri="{FF2B5EF4-FFF2-40B4-BE49-F238E27FC236}">
                  <a16:creationId xmlns:a16="http://schemas.microsoft.com/office/drawing/2014/main" id="{02D27C16-3719-4806-B07F-89749DB13AD3}"/>
                </a:ext>
              </a:extLst>
            </p:cNvPr>
            <p:cNvSpPr txBox="1">
              <a:spLocks noChangeArrowheads="1"/>
            </p:cNvSpPr>
            <p:nvPr/>
          </p:nvSpPr>
          <p:spPr bwMode="auto">
            <a:xfrm>
              <a:off x="1960" y="532"/>
              <a:ext cx="8746" cy="4325"/>
            </a:xfrm>
            <a:prstGeom prst="rect">
              <a:avLst/>
            </a:prstGeom>
            <a:noFill/>
            <a:ln w="12700">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using System;</a:t>
              </a:r>
              <a:endParaRPr lang="en-IN" sz="1100" dirty="0">
                <a:effectLst/>
                <a:latin typeface="Times New Roman" panose="02020603050405020304" pitchFamily="18" charset="0"/>
                <a:ea typeface="Times New Roman" panose="02020603050405020304" pitchFamily="18" charset="0"/>
              </a:endParaRPr>
            </a:p>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using </a:t>
              </a:r>
              <a:r>
                <a:rPr lang="en-IN" sz="1100" dirty="0" err="1">
                  <a:effectLst/>
                  <a:latin typeface="Arial" panose="020B0604020202020204" pitchFamily="34" charset="0"/>
                  <a:ea typeface="Times New Roman" panose="02020603050405020304" pitchFamily="18" charset="0"/>
                  <a:cs typeface="Times New Roman" panose="02020603050405020304" pitchFamily="18" charset="0"/>
                </a:rPr>
                <a:t>System.Collections.Generic</a:t>
              </a:r>
              <a:r>
                <a:rPr lang="en-IN" sz="1100" dirty="0">
                  <a:effectLst/>
                  <a:latin typeface="Arial" panose="020B0604020202020204" pitchFamily="34" charset="0"/>
                  <a:ea typeface="Times New Roman" panose="02020603050405020304" pitchFamily="18" charset="0"/>
                  <a:cs typeface="Times New Roman" panose="02020603050405020304" pitchFamily="18" charset="0"/>
                </a:rPr>
                <a:t>;</a:t>
              </a:r>
              <a:endParaRPr lang="en-IN" sz="1100" dirty="0">
                <a:effectLst/>
                <a:latin typeface="Times New Roman" panose="02020603050405020304" pitchFamily="18" charset="0"/>
                <a:ea typeface="Times New Roman" panose="02020603050405020304" pitchFamily="18" charset="0"/>
              </a:endParaRPr>
            </a:p>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using </a:t>
              </a:r>
              <a:r>
                <a:rPr lang="en-IN" sz="1100" dirty="0" err="1">
                  <a:effectLst/>
                  <a:latin typeface="Arial" panose="020B0604020202020204" pitchFamily="34" charset="0"/>
                  <a:ea typeface="Times New Roman" panose="02020603050405020304" pitchFamily="18" charset="0"/>
                  <a:cs typeface="Times New Roman" panose="02020603050405020304" pitchFamily="18" charset="0"/>
                </a:rPr>
                <a:t>System.ComponentModel.DataAnnotations.Schema</a:t>
              </a:r>
              <a:r>
                <a:rPr lang="en-IN" sz="1100" dirty="0">
                  <a:effectLst/>
                  <a:latin typeface="Arial" panose="020B0604020202020204" pitchFamily="34" charset="0"/>
                  <a:ea typeface="Times New Roman" panose="02020603050405020304" pitchFamily="18" charset="0"/>
                  <a:cs typeface="Times New Roman" panose="02020603050405020304" pitchFamily="18" charset="0"/>
                </a:rPr>
                <a:t>;</a:t>
              </a:r>
              <a:endParaRPr lang="en-IN" sz="1100" dirty="0">
                <a:effectLst/>
                <a:latin typeface="Times New Roman" panose="02020603050405020304" pitchFamily="18" charset="0"/>
                <a:ea typeface="Times New Roman" panose="02020603050405020304" pitchFamily="18" charset="0"/>
              </a:endParaRPr>
            </a:p>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using </a:t>
              </a:r>
              <a:r>
                <a:rPr lang="en-IN" sz="1100" dirty="0" err="1">
                  <a:effectLst/>
                  <a:latin typeface="Arial" panose="020B0604020202020204" pitchFamily="34" charset="0"/>
                  <a:ea typeface="Times New Roman" panose="02020603050405020304" pitchFamily="18" charset="0"/>
                  <a:cs typeface="Times New Roman" panose="02020603050405020304" pitchFamily="18" charset="0"/>
                </a:rPr>
                <a:t>System.Linq</a:t>
              </a:r>
              <a:r>
                <a:rPr lang="en-IN" sz="1100" dirty="0">
                  <a:effectLst/>
                  <a:latin typeface="Arial" panose="020B0604020202020204" pitchFamily="34" charset="0"/>
                  <a:ea typeface="Times New Roman" panose="02020603050405020304" pitchFamily="18" charset="0"/>
                  <a:cs typeface="Times New Roman" panose="02020603050405020304" pitchFamily="18" charset="0"/>
                </a:rPr>
                <a:t>;</a:t>
              </a:r>
              <a:endParaRPr lang="en-IN" sz="1100" dirty="0">
                <a:effectLst/>
                <a:latin typeface="Times New Roman" panose="02020603050405020304" pitchFamily="18" charset="0"/>
                <a:ea typeface="Times New Roman" panose="02020603050405020304" pitchFamily="18" charset="0"/>
              </a:endParaRPr>
            </a:p>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using </a:t>
              </a:r>
              <a:r>
                <a:rPr lang="en-IN" sz="1100" dirty="0" err="1">
                  <a:effectLst/>
                  <a:latin typeface="Arial" panose="020B0604020202020204" pitchFamily="34" charset="0"/>
                  <a:ea typeface="Times New Roman" panose="02020603050405020304" pitchFamily="18" charset="0"/>
                  <a:cs typeface="Times New Roman" panose="02020603050405020304" pitchFamily="18" charset="0"/>
                </a:rPr>
                <a:t>System.Web</a:t>
              </a:r>
              <a:r>
                <a:rPr lang="en-IN" sz="1100" dirty="0">
                  <a:effectLst/>
                  <a:latin typeface="Arial" panose="020B0604020202020204" pitchFamily="34" charset="0"/>
                  <a:ea typeface="Times New Roman" panose="02020603050405020304" pitchFamily="18" charset="0"/>
                  <a:cs typeface="Times New Roman" panose="02020603050405020304" pitchFamily="18" charset="0"/>
                </a:rPr>
                <a:t>;</a:t>
              </a:r>
              <a:endParaRPr lang="en-IN" sz="1100" dirty="0">
                <a:effectLst/>
                <a:latin typeface="Times New Roman" panose="02020603050405020304" pitchFamily="18" charset="0"/>
                <a:ea typeface="Times New Roman" panose="02020603050405020304" pitchFamily="18" charset="0"/>
              </a:endParaRPr>
            </a:p>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namespace Attendance. Models</a:t>
              </a:r>
              <a:endParaRPr lang="en-IN" sz="1100" dirty="0">
                <a:effectLst/>
                <a:latin typeface="Times New Roman" panose="02020603050405020304" pitchFamily="18" charset="0"/>
                <a:ea typeface="Times New Roman" panose="02020603050405020304" pitchFamily="18" charset="0"/>
              </a:endParaRPr>
            </a:p>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a:t>
              </a:r>
              <a:endParaRPr lang="en-IN" sz="1100" dirty="0">
                <a:effectLst/>
                <a:latin typeface="Times New Roman" panose="02020603050405020304" pitchFamily="18" charset="0"/>
                <a:ea typeface="Times New Roman" panose="02020603050405020304" pitchFamily="18" charset="0"/>
              </a:endParaRPr>
            </a:p>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    public class Student</a:t>
              </a:r>
              <a:endParaRPr lang="en-IN" sz="1100" dirty="0">
                <a:effectLst/>
                <a:latin typeface="Times New Roman" panose="02020603050405020304" pitchFamily="18" charset="0"/>
                <a:ea typeface="Times New Roman" panose="02020603050405020304" pitchFamily="18" charset="0"/>
              </a:endParaRPr>
            </a:p>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        public int id { get; set; }</a:t>
              </a:r>
              <a:endParaRPr lang="en-IN" sz="1100" dirty="0">
                <a:effectLst/>
                <a:latin typeface="Times New Roman" panose="02020603050405020304" pitchFamily="18" charset="0"/>
                <a:ea typeface="Times New Roman" panose="02020603050405020304" pitchFamily="18" charset="0"/>
              </a:endParaRPr>
            </a:p>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        public string Name { get; set; }</a:t>
              </a:r>
              <a:endParaRPr lang="en-IN" sz="1100" dirty="0">
                <a:effectLst/>
                <a:latin typeface="Times New Roman" panose="02020603050405020304" pitchFamily="18" charset="0"/>
                <a:ea typeface="Times New Roman" panose="02020603050405020304" pitchFamily="18" charset="0"/>
              </a:endParaRPr>
            </a:p>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        public string </a:t>
              </a:r>
              <a:r>
                <a:rPr lang="en-IN" sz="1100" dirty="0" err="1">
                  <a:effectLst/>
                  <a:latin typeface="Arial" panose="020B0604020202020204" pitchFamily="34" charset="0"/>
                  <a:ea typeface="Times New Roman" panose="02020603050405020304" pitchFamily="18" charset="0"/>
                  <a:cs typeface="Times New Roman" panose="02020603050405020304" pitchFamily="18" charset="0"/>
                </a:rPr>
                <a:t>FatherName</a:t>
              </a:r>
              <a:r>
                <a:rPr lang="en-IN" sz="1100" dirty="0">
                  <a:effectLst/>
                  <a:latin typeface="Arial" panose="020B0604020202020204" pitchFamily="34" charset="0"/>
                  <a:ea typeface="Times New Roman" panose="02020603050405020304" pitchFamily="18" charset="0"/>
                  <a:cs typeface="Times New Roman" panose="02020603050405020304" pitchFamily="18" charset="0"/>
                </a:rPr>
                <a:t> { get; set; }</a:t>
              </a:r>
              <a:endParaRPr lang="en-IN" sz="1100" dirty="0">
                <a:effectLst/>
                <a:latin typeface="Times New Roman" panose="02020603050405020304" pitchFamily="18" charset="0"/>
                <a:ea typeface="Times New Roman" panose="02020603050405020304" pitchFamily="18" charset="0"/>
              </a:endParaRPr>
            </a:p>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        public string </a:t>
              </a:r>
              <a:r>
                <a:rPr lang="en-IN" sz="1100" dirty="0" err="1">
                  <a:effectLst/>
                  <a:latin typeface="Arial" panose="020B0604020202020204" pitchFamily="34" charset="0"/>
                  <a:ea typeface="Times New Roman" panose="02020603050405020304" pitchFamily="18" charset="0"/>
                  <a:cs typeface="Times New Roman" panose="02020603050405020304" pitchFamily="18" charset="0"/>
                </a:rPr>
                <a:t>MotherName</a:t>
              </a:r>
              <a:r>
                <a:rPr lang="en-IN" sz="1100" dirty="0">
                  <a:effectLst/>
                  <a:latin typeface="Arial" panose="020B0604020202020204" pitchFamily="34" charset="0"/>
                  <a:ea typeface="Times New Roman" panose="02020603050405020304" pitchFamily="18" charset="0"/>
                  <a:cs typeface="Times New Roman" panose="02020603050405020304" pitchFamily="18" charset="0"/>
                </a:rPr>
                <a:t> { get; set; }</a:t>
              </a:r>
              <a:endParaRPr lang="en-IN" sz="1100" dirty="0">
                <a:effectLst/>
                <a:latin typeface="Times New Roman" panose="02020603050405020304" pitchFamily="18" charset="0"/>
                <a:ea typeface="Times New Roman" panose="02020603050405020304" pitchFamily="18" charset="0"/>
              </a:endParaRPr>
            </a:p>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        public string Address { get; set; }</a:t>
              </a:r>
              <a:endParaRPr lang="en-IN" sz="1100" dirty="0">
                <a:effectLst/>
                <a:latin typeface="Times New Roman" panose="02020603050405020304" pitchFamily="18" charset="0"/>
                <a:ea typeface="Times New Roman" panose="02020603050405020304" pitchFamily="18" charset="0"/>
              </a:endParaRPr>
            </a:p>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100" dirty="0" err="1">
                  <a:effectLst/>
                  <a:latin typeface="Arial" panose="020B0604020202020204" pitchFamily="34" charset="0"/>
                  <a:ea typeface="Times New Roman" panose="02020603050405020304" pitchFamily="18" charset="0"/>
                  <a:cs typeface="Times New Roman" panose="02020603050405020304" pitchFamily="18" charset="0"/>
                </a:rPr>
                <a:t>ForeignKey</a:t>
              </a:r>
              <a:r>
                <a:rPr lang="en-IN" sz="1100" dirty="0">
                  <a:effectLst/>
                  <a:latin typeface="Arial" panose="020B0604020202020204" pitchFamily="34" charset="0"/>
                  <a:ea typeface="Times New Roman" panose="02020603050405020304" pitchFamily="18" charset="0"/>
                  <a:cs typeface="Times New Roman" panose="02020603050405020304" pitchFamily="18" charset="0"/>
                </a:rPr>
                <a:t>("std")]</a:t>
              </a:r>
              <a:endParaRPr lang="en-IN" sz="1100" dirty="0">
                <a:effectLst/>
                <a:latin typeface="Times New Roman" panose="02020603050405020304" pitchFamily="18" charset="0"/>
                <a:ea typeface="Times New Roman" panose="02020603050405020304" pitchFamily="18" charset="0"/>
              </a:endParaRPr>
            </a:p>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        public int? Standard { get; set; }</a:t>
              </a:r>
              <a:endParaRPr lang="en-IN" sz="1100" dirty="0">
                <a:effectLst/>
                <a:latin typeface="Times New Roman" panose="02020603050405020304" pitchFamily="18" charset="0"/>
                <a:ea typeface="Times New Roman" panose="02020603050405020304" pitchFamily="18" charset="0"/>
              </a:endParaRPr>
            </a:p>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        public Standard std { get; set; </a:t>
              </a:r>
              <a:endParaRPr lang="en-IN" sz="1100" dirty="0">
                <a:effectLst/>
                <a:latin typeface="Times New Roman" panose="02020603050405020304" pitchFamily="18" charset="0"/>
                <a:ea typeface="Times New Roman" panose="02020603050405020304" pitchFamily="18" charset="0"/>
              </a:endParaRPr>
            </a:p>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        public Standard std { get; set; }</a:t>
              </a:r>
              <a:endParaRPr lang="en-IN" sz="1100" dirty="0">
                <a:effectLst/>
                <a:latin typeface="Times New Roman" panose="02020603050405020304" pitchFamily="18" charset="0"/>
                <a:ea typeface="Times New Roman" panose="02020603050405020304" pitchFamily="18" charset="0"/>
              </a:endParaRPr>
            </a:p>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100" dirty="0" err="1">
                  <a:effectLst/>
                  <a:latin typeface="Arial" panose="020B0604020202020204" pitchFamily="34" charset="0"/>
                  <a:ea typeface="Times New Roman" panose="02020603050405020304" pitchFamily="18" charset="0"/>
                  <a:cs typeface="Times New Roman" panose="02020603050405020304" pitchFamily="18" charset="0"/>
                </a:rPr>
                <a:t>ForeignKey</a:t>
              </a:r>
              <a:r>
                <a:rPr lang="en-IN" sz="1100" dirty="0">
                  <a:effectLst/>
                  <a:latin typeface="Arial" panose="020B0604020202020204" pitchFamily="34" charset="0"/>
                  <a:ea typeface="Times New Roman" panose="02020603050405020304" pitchFamily="18" charset="0"/>
                  <a:cs typeface="Times New Roman" panose="02020603050405020304" pitchFamily="18" charset="0"/>
                </a:rPr>
                <a:t>("sec")]</a:t>
              </a:r>
              <a:endParaRPr lang="en-IN" sz="1100" dirty="0">
                <a:effectLst/>
                <a:latin typeface="Times New Roman" panose="02020603050405020304" pitchFamily="18" charset="0"/>
                <a:ea typeface="Times New Roman" panose="02020603050405020304" pitchFamily="18" charset="0"/>
              </a:endParaRPr>
            </a:p>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        public int? Section { get; set; }</a:t>
              </a:r>
              <a:endParaRPr lang="en-IN" sz="1100" dirty="0">
                <a:effectLst/>
                <a:latin typeface="Times New Roman" panose="02020603050405020304" pitchFamily="18" charset="0"/>
                <a:ea typeface="Times New Roman" panose="02020603050405020304" pitchFamily="18" charset="0"/>
              </a:endParaRPr>
            </a:p>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        public Section sec { get; set; }}</a:t>
              </a:r>
              <a:endParaRPr lang="en-IN" sz="1100" dirty="0">
                <a:effectLst/>
                <a:latin typeface="Times New Roman" panose="02020603050405020304" pitchFamily="18" charset="0"/>
                <a:ea typeface="Times New Roman" panose="02020603050405020304" pitchFamily="18" charset="0"/>
              </a:endParaRPr>
            </a:p>
            <a:p>
              <a:pPr marL="94615">
                <a:lnSpc>
                  <a:spcPts val="1230"/>
                </a:lnSpc>
              </a:pPr>
              <a:r>
                <a:rPr lang="en-IN" sz="1100" dirty="0">
                  <a:effectLst/>
                  <a:latin typeface="Arial" panose="020B0604020202020204" pitchFamily="34" charset="0"/>
                  <a:ea typeface="Times New Roman" panose="02020603050405020304" pitchFamily="18" charset="0"/>
                  <a:cs typeface="Times New Roman" panose="02020603050405020304" pitchFamily="18" charset="0"/>
                </a:rPr>
                <a:t>}</a:t>
              </a:r>
              <a:endParaRPr lang="en-IN" sz="11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2450514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a:extLst>
              <a:ext uri="{FF2B5EF4-FFF2-40B4-BE49-F238E27FC236}">
                <a16:creationId xmlns:a16="http://schemas.microsoft.com/office/drawing/2014/main" id="{7452BB72-148A-41D8-B274-9F72ABDE09E9}"/>
              </a:ext>
            </a:extLst>
          </p:cNvPr>
          <p:cNvSpPr txBox="1">
            <a:spLocks noChangeArrowheads="1"/>
          </p:cNvSpPr>
          <p:nvPr/>
        </p:nvSpPr>
        <p:spPr bwMode="auto">
          <a:xfrm>
            <a:off x="428625" y="0"/>
            <a:ext cx="116014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713"/>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4800" b="1">
                <a:solidFill>
                  <a:srgbClr val="000000"/>
                </a:solidFill>
                <a:latin typeface="Calibri" panose="020F0502020204030204" pitchFamily="34" charset="0"/>
                <a:ea typeface="Microsoft YaHei" panose="020B0503020204020204" pitchFamily="34" charset="-122"/>
              </a:defRPr>
            </a:lvl1pPr>
            <a:lvl2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800">
                <a:solidFill>
                  <a:srgbClr val="000000"/>
                </a:solidFill>
                <a:latin typeface="Calibri" panose="020F0502020204030204" pitchFamily="34" charset="0"/>
                <a:ea typeface="Microsoft YaHei" panose="020B0503020204020204" pitchFamily="34" charset="-122"/>
              </a:defRPr>
            </a:lvl2pPr>
            <a:lvl3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500">
                <a:solidFill>
                  <a:srgbClr val="000000"/>
                </a:solidFill>
                <a:latin typeface="Calibri" panose="020F0502020204030204" pitchFamily="34" charset="0"/>
                <a:ea typeface="Microsoft YaHei" panose="020B0503020204020204" pitchFamily="34" charset="-122"/>
              </a:defRPr>
            </a:lvl3pPr>
            <a:lvl4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4pPr>
            <a:lvl5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r>
              <a:rPr lang="en-US" altLang="en-US" sz="3200" dirty="0">
                <a:solidFill>
                  <a:srgbClr val="2F5597"/>
                </a:solidFill>
                <a:latin typeface="Times New Roman" panose="02020603050405020304" pitchFamily="18" charset="0"/>
                <a:cs typeface="Times New Roman" panose="02020603050405020304" pitchFamily="18" charset="0"/>
              </a:rPr>
              <a:t>IMPLEMENTATION</a:t>
            </a:r>
          </a:p>
        </p:txBody>
      </p:sp>
      <p:cxnSp>
        <p:nvCxnSpPr>
          <p:cNvPr id="3" name="Straight Connector 2">
            <a:extLst>
              <a:ext uri="{FF2B5EF4-FFF2-40B4-BE49-F238E27FC236}">
                <a16:creationId xmlns:a16="http://schemas.microsoft.com/office/drawing/2014/main" id="{D449EC71-AB2F-427F-A737-02FCB8F35FBA}"/>
              </a:ext>
            </a:extLst>
          </p:cNvPr>
          <p:cNvCxnSpPr>
            <a:cxnSpLocks/>
          </p:cNvCxnSpPr>
          <p:nvPr/>
        </p:nvCxnSpPr>
        <p:spPr>
          <a:xfrm>
            <a:off x="561975" y="1209675"/>
            <a:ext cx="114681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 Box 2">
            <a:extLst>
              <a:ext uri="{FF2B5EF4-FFF2-40B4-BE49-F238E27FC236}">
                <a16:creationId xmlns:a16="http://schemas.microsoft.com/office/drawing/2014/main" id="{3E32D054-6E6B-49C4-BEA8-A8665A5F20CF}"/>
              </a:ext>
            </a:extLst>
          </p:cNvPr>
          <p:cNvSpPr txBox="1">
            <a:spLocks noChangeArrowheads="1"/>
          </p:cNvSpPr>
          <p:nvPr/>
        </p:nvSpPr>
        <p:spPr bwMode="auto">
          <a:xfrm>
            <a:off x="505712" y="433918"/>
            <a:ext cx="11363325" cy="4911724"/>
          </a:xfrm>
          <a:prstGeom prst="rect">
            <a:avLst/>
          </a:prstGeom>
          <a:noFill/>
          <a:ln>
            <a:noFill/>
          </a:ln>
          <a:effectLst/>
        </p:spPr>
        <p:txBody>
          <a:bodyPr/>
          <a:lstStyle>
            <a:lvl1pPr marL="350838" indent="-350838">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1pPr>
            <a:lvl2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2pPr>
            <a:lvl3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3pPr>
            <a:lvl4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4pPr>
            <a:lvl5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9pPr>
          </a:lstStyle>
          <a:p>
            <a:pPr marL="4762" indent="0" eaLnBrk="1" hangingPunct="1">
              <a:lnSpc>
                <a:spcPct val="90000"/>
              </a:lnSpc>
              <a:spcBef>
                <a:spcPts val="750"/>
              </a:spcBef>
              <a:buSzPct val="100000"/>
              <a:defRPr/>
            </a:pPr>
            <a:endParaRPr lang="en-US" dirty="0">
              <a:latin typeface="Times New Roman" panose="02020603050405020304" pitchFamily="18" charset="0"/>
              <a:cs typeface="Times New Roman" panose="02020603050405020304" pitchFamily="18" charset="0"/>
            </a:endParaRPr>
          </a:p>
          <a:p>
            <a:pPr marL="461962" indent="-457200">
              <a:lnSpc>
                <a:spcPct val="90000"/>
              </a:lnSpc>
              <a:spcBef>
                <a:spcPts val="750"/>
              </a:spcBef>
              <a:buSzPct val="100000"/>
              <a:buFont typeface="+mj-lt"/>
              <a:buAutoNum type="arabicPeriod"/>
              <a:defRPr/>
            </a:pPr>
            <a:endParaRPr lang="en-US" dirty="0">
              <a:latin typeface="Times New Roman" panose="02020603050405020304" pitchFamily="18" charset="0"/>
              <a:cs typeface="Times New Roman" panose="02020603050405020304" pitchFamily="18" charset="0"/>
            </a:endParaRPr>
          </a:p>
          <a:p>
            <a:r>
              <a:rPr lang="en-US" b="1" dirty="0">
                <a:effectLst/>
                <a:latin typeface="Times New Roman" panose="02020603050405020304" pitchFamily="18" charset="0"/>
                <a:ea typeface="Times New Roman" panose="02020603050405020304" pitchFamily="18" charset="0"/>
              </a:rPr>
              <a:t>1. About­_</a:t>
            </a:r>
            <a:r>
              <a:rPr lang="en-US" b="1" dirty="0" err="1">
                <a:effectLst/>
                <a:latin typeface="Times New Roman" panose="02020603050405020304" pitchFamily="18" charset="0"/>
                <a:ea typeface="Times New Roman" panose="02020603050405020304" pitchFamily="18" charset="0"/>
              </a:rPr>
              <a:t>cshtml</a:t>
            </a:r>
            <a:r>
              <a:rPr lang="en-US" b="1"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The </a:t>
            </a:r>
            <a:r>
              <a:rPr lang="en-US" spc="15" dirty="0">
                <a:effectLst/>
                <a:latin typeface="Times New Roman" panose="02020603050405020304" pitchFamily="18" charset="0"/>
                <a:ea typeface="Times New Roman" panose="02020603050405020304" pitchFamily="18" charset="0"/>
              </a:rPr>
              <a:t>defined </a:t>
            </a:r>
            <a:r>
              <a:rPr lang="en-US" dirty="0">
                <a:effectLst/>
                <a:latin typeface="Times New Roman" panose="02020603050405020304" pitchFamily="18" charset="0"/>
                <a:ea typeface="Times New Roman" panose="02020603050405020304" pitchFamily="18" charset="0"/>
              </a:rPr>
              <a:t>methods fetch the </a:t>
            </a:r>
            <a:r>
              <a:rPr lang="en-US" spc="10" dirty="0">
                <a:effectLst/>
                <a:latin typeface="Times New Roman" panose="02020603050405020304" pitchFamily="18" charset="0"/>
                <a:ea typeface="Times New Roman" panose="02020603050405020304" pitchFamily="18" charset="0"/>
              </a:rPr>
              <a:t>data </a:t>
            </a:r>
            <a:r>
              <a:rPr lang="en-US" spc="25" dirty="0">
                <a:effectLst/>
                <a:latin typeface="Times New Roman" panose="02020603050405020304" pitchFamily="18" charset="0"/>
                <a:ea typeface="Times New Roman" panose="02020603050405020304" pitchFamily="18" charset="0"/>
              </a:rPr>
              <a:t>from </a:t>
            </a:r>
            <a:r>
              <a:rPr lang="en-US" dirty="0">
                <a:effectLst/>
                <a:latin typeface="Times New Roman" panose="02020603050405020304" pitchFamily="18" charset="0"/>
                <a:ea typeface="Times New Roman" panose="02020603050405020304" pitchFamily="18" charset="0"/>
              </a:rPr>
              <a:t>the database </a:t>
            </a:r>
            <a:r>
              <a:rPr lang="en-US" spc="60" dirty="0">
                <a:effectLst/>
                <a:latin typeface="Times New Roman" panose="02020603050405020304" pitchFamily="18" charset="0"/>
                <a:ea typeface="Times New Roman" panose="02020603050405020304" pitchFamily="18" charset="0"/>
              </a:rPr>
              <a:t>for </a:t>
            </a:r>
            <a:r>
              <a:rPr lang="en-US" spc="75" dirty="0">
                <a:effectLst/>
                <a:latin typeface="Times New Roman" panose="02020603050405020304" pitchFamily="18" charset="0"/>
                <a:ea typeface="Times New Roman" panose="02020603050405020304" pitchFamily="18" charset="0"/>
              </a:rPr>
              <a:t>about us data</a:t>
            </a:r>
            <a:endParaRPr lang="en-US" b="1" dirty="0">
              <a:effectLst/>
              <a:latin typeface="Times New Roman" panose="02020603050405020304" pitchFamily="18" charset="0"/>
              <a:ea typeface="Times New Roman" panose="02020603050405020304" pitchFamily="18" charset="0"/>
            </a:endParaRPr>
          </a:p>
          <a:p>
            <a:r>
              <a:rPr lang="en-US" b="1" dirty="0">
                <a:latin typeface="Times New Roman" panose="02020603050405020304" pitchFamily="18" charset="0"/>
                <a:ea typeface="Times New Roman" panose="02020603050405020304" pitchFamily="18" charset="0"/>
              </a:rPr>
              <a:t>4.</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Contact_cshtml</a:t>
            </a:r>
            <a:r>
              <a:rPr lang="en-US" b="1" dirty="0">
                <a:effectLst/>
                <a:latin typeface="Times New Roman" panose="02020603050405020304" pitchFamily="18" charset="0"/>
                <a:ea typeface="Times New Roman" panose="02020603050405020304" pitchFamily="18" charset="0"/>
              </a:rPr>
              <a:t>:</a:t>
            </a:r>
            <a:r>
              <a:rPr lang="en-US" dirty="0">
                <a:effectLst/>
                <a:latin typeface="Times New Roman" panose="02020603050405020304" pitchFamily="18" charset="0"/>
                <a:ea typeface="Times New Roman" panose="02020603050405020304" pitchFamily="18" charset="0"/>
              </a:rPr>
              <a:t> The </a:t>
            </a:r>
            <a:r>
              <a:rPr lang="en-US" spc="15" dirty="0">
                <a:effectLst/>
                <a:latin typeface="Times New Roman" panose="02020603050405020304" pitchFamily="18" charset="0"/>
                <a:ea typeface="Times New Roman" panose="02020603050405020304" pitchFamily="18" charset="0"/>
              </a:rPr>
              <a:t>calls Editor For Template to display the contact from the database</a:t>
            </a:r>
            <a:r>
              <a:rPr lang="en-US" sz="1800" spc="15"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61962" indent="-457200">
              <a:lnSpc>
                <a:spcPct val="90000"/>
              </a:lnSpc>
              <a:spcBef>
                <a:spcPts val="750"/>
              </a:spcBef>
              <a:buSzPct val="100000"/>
              <a:buFont typeface="+mj-lt"/>
              <a:buAutoNum type="arabicPeriod"/>
              <a:defRPr/>
            </a:pP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106C6A8-C368-4E59-8350-D29214CD846F}"/>
              </a:ext>
            </a:extLst>
          </p:cNvPr>
          <p:cNvPicPr>
            <a:picLocks noChangeAspect="1"/>
          </p:cNvPicPr>
          <p:nvPr/>
        </p:nvPicPr>
        <p:blipFill rotWithShape="1">
          <a:blip r:embed="rId2"/>
          <a:srcRect l="24622" t="26250" r="64375" b="58940"/>
          <a:stretch/>
        </p:blipFill>
        <p:spPr>
          <a:xfrm>
            <a:off x="49160" y="100815"/>
            <a:ext cx="1341489" cy="1015663"/>
          </a:xfrm>
          <a:prstGeom prst="rect">
            <a:avLst/>
          </a:prstGeom>
        </p:spPr>
      </p:pic>
      <p:pic>
        <p:nvPicPr>
          <p:cNvPr id="8" name="Picture 8">
            <a:extLst>
              <a:ext uri="{FF2B5EF4-FFF2-40B4-BE49-F238E27FC236}">
                <a16:creationId xmlns:a16="http://schemas.microsoft.com/office/drawing/2014/main" id="{B7351954-0D82-42DE-9E6A-908D79EC8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013" y="0"/>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Date Placeholder 4">
            <a:extLst>
              <a:ext uri="{FF2B5EF4-FFF2-40B4-BE49-F238E27FC236}">
                <a16:creationId xmlns:a16="http://schemas.microsoft.com/office/drawing/2014/main" id="{EB8B3F18-6D33-4D14-9965-B7DD41735F43}"/>
              </a:ext>
            </a:extLst>
          </p:cNvPr>
          <p:cNvSpPr>
            <a:spLocks noGrp="1"/>
          </p:cNvSpPr>
          <p:nvPr>
            <p:ph type="dt" sz="half" idx="10"/>
          </p:nvPr>
        </p:nvSpPr>
        <p:spPr>
          <a:xfrm>
            <a:off x="260685" y="6443863"/>
            <a:ext cx="3200400" cy="365125"/>
          </a:xfrm>
        </p:spPr>
        <p:txBody>
          <a:bodyPr/>
          <a:lstStyle/>
          <a:p>
            <a:r>
              <a:rPr lang="en-US" b="1" dirty="0">
                <a:solidFill>
                  <a:schemeClr val="accent1"/>
                </a:solidFill>
              </a:rPr>
              <a:t>VIII Semester, Department of ISE, RNSIT</a:t>
            </a:r>
          </a:p>
        </p:txBody>
      </p:sp>
      <p:sp>
        <p:nvSpPr>
          <p:cNvPr id="10" name="Footer Placeholder 3">
            <a:extLst>
              <a:ext uri="{FF2B5EF4-FFF2-40B4-BE49-F238E27FC236}">
                <a16:creationId xmlns:a16="http://schemas.microsoft.com/office/drawing/2014/main" id="{374557B2-02F6-4E58-8DBC-88A6DEE8D4A9}"/>
              </a:ext>
            </a:extLst>
          </p:cNvPr>
          <p:cNvSpPr>
            <a:spLocks noGrp="1"/>
          </p:cNvSpPr>
          <p:nvPr>
            <p:ph type="ftr" sz="quarter" idx="11"/>
          </p:nvPr>
        </p:nvSpPr>
        <p:spPr>
          <a:xfrm>
            <a:off x="4038600" y="6443863"/>
            <a:ext cx="4114800" cy="365125"/>
          </a:xfrm>
        </p:spPr>
        <p:txBody>
          <a:bodyPr/>
          <a:lstStyle/>
          <a:p>
            <a:r>
              <a:rPr lang="en-US" b="1" dirty="0">
                <a:solidFill>
                  <a:schemeClr val="accent1"/>
                </a:solidFill>
              </a:rPr>
              <a:t>2021 - 2022</a:t>
            </a:r>
          </a:p>
        </p:txBody>
      </p:sp>
      <p:sp>
        <p:nvSpPr>
          <p:cNvPr id="13" name="Slide Number Placeholder 6">
            <a:extLst>
              <a:ext uri="{FF2B5EF4-FFF2-40B4-BE49-F238E27FC236}">
                <a16:creationId xmlns:a16="http://schemas.microsoft.com/office/drawing/2014/main" id="{A5314211-B6D1-450E-980E-0E2AAF0EEA70}"/>
              </a:ext>
            </a:extLst>
          </p:cNvPr>
          <p:cNvSpPr>
            <a:spLocks noGrp="1"/>
          </p:cNvSpPr>
          <p:nvPr>
            <p:ph type="sldNum" sz="quarter" idx="12"/>
          </p:nvPr>
        </p:nvSpPr>
        <p:spPr>
          <a:xfrm>
            <a:off x="9286875" y="6438900"/>
            <a:ext cx="2743200" cy="365125"/>
          </a:xfrm>
        </p:spPr>
        <p:txBody>
          <a:bodyPr/>
          <a:lstStyle/>
          <a:p>
            <a:fld id="{5B4F5413-E548-45A8-B9DD-11B71454D5CA}" type="slidenum">
              <a:rPr lang="en-US" b="1" smtClean="0">
                <a:solidFill>
                  <a:schemeClr val="accent1"/>
                </a:solidFill>
              </a:rPr>
              <a:pPr/>
              <a:t>13</a:t>
            </a:fld>
            <a:endParaRPr lang="en-US" b="1" dirty="0">
              <a:solidFill>
                <a:schemeClr val="accent1"/>
              </a:solidFill>
            </a:endParaRPr>
          </a:p>
        </p:txBody>
      </p:sp>
      <p:sp>
        <p:nvSpPr>
          <p:cNvPr id="12" name="Text Box 190">
            <a:extLst>
              <a:ext uri="{FF2B5EF4-FFF2-40B4-BE49-F238E27FC236}">
                <a16:creationId xmlns:a16="http://schemas.microsoft.com/office/drawing/2014/main" id="{B2B48B87-3776-4942-A084-F1AF09535ACC}"/>
              </a:ext>
            </a:extLst>
          </p:cNvPr>
          <p:cNvSpPr txBox="1">
            <a:spLocks noChangeArrowheads="1"/>
          </p:cNvSpPr>
          <p:nvPr/>
        </p:nvSpPr>
        <p:spPr bwMode="auto">
          <a:xfrm>
            <a:off x="778934" y="2489200"/>
            <a:ext cx="4995334" cy="2844800"/>
          </a:xfrm>
          <a:prstGeom prst="rect">
            <a:avLst/>
          </a:prstGeom>
          <a:solidFill>
            <a:srgbClr val="B4C7E7"/>
          </a:solidFill>
          <a:ln w="12700">
            <a:solidFill>
              <a:schemeClr val="tx1"/>
            </a:solidFill>
            <a:prstDash val="solid"/>
            <a:miter lim="800000"/>
            <a:headEnd/>
            <a:tailEnd/>
          </a:ln>
        </p:spPr>
        <p:txBody>
          <a:bodyPr rot="0" vert="horz" wrap="square" lIns="0" tIns="0" rIns="0" bIns="0" anchor="t" anchorCtr="0" upright="1">
            <a:noAutofit/>
          </a:bodyPr>
          <a:lstStyle/>
          <a:p>
            <a:pPr marL="95250"/>
            <a:r>
              <a:rPr lang="en-US" sz="1100" dirty="0">
                <a:effectLst/>
                <a:latin typeface="Arial" panose="020B0604020202020204" pitchFamily="34" charset="0"/>
                <a:ea typeface="Times New Roman" panose="02020603050405020304" pitchFamily="18" charset="0"/>
                <a:cs typeface="Times New Roman" panose="02020603050405020304" pitchFamily="18" charset="0"/>
              </a:rPr>
              <a:t>@{</a:t>
            </a:r>
            <a:endParaRPr lang="en-IN" sz="1100" dirty="0">
              <a:effectLst/>
              <a:latin typeface="Times New Roman" panose="02020603050405020304" pitchFamily="18" charset="0"/>
              <a:ea typeface="Times New Roman" panose="02020603050405020304" pitchFamily="18" charset="0"/>
            </a:endParaRPr>
          </a:p>
          <a:p>
            <a:pPr marL="95250"/>
            <a:r>
              <a:rPr lang="en-US" sz="11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100" dirty="0" err="1">
                <a:effectLst/>
                <a:latin typeface="Arial" panose="020B0604020202020204" pitchFamily="34" charset="0"/>
                <a:ea typeface="Times New Roman" panose="02020603050405020304" pitchFamily="18" charset="0"/>
                <a:cs typeface="Times New Roman" panose="02020603050405020304" pitchFamily="18" charset="0"/>
              </a:rPr>
              <a:t>ViewBag.Title</a:t>
            </a:r>
            <a:r>
              <a:rPr lang="en-US" sz="1100" dirty="0">
                <a:effectLst/>
                <a:latin typeface="Arial" panose="020B0604020202020204" pitchFamily="34" charset="0"/>
                <a:ea typeface="Times New Roman" panose="02020603050405020304" pitchFamily="18" charset="0"/>
                <a:cs typeface="Times New Roman" panose="02020603050405020304" pitchFamily="18" charset="0"/>
              </a:rPr>
              <a:t> = "Home Page";</a:t>
            </a:r>
            <a:endParaRPr lang="en-IN" sz="1100" dirty="0">
              <a:effectLst/>
              <a:latin typeface="Times New Roman" panose="02020603050405020304" pitchFamily="18" charset="0"/>
              <a:ea typeface="Times New Roman" panose="02020603050405020304" pitchFamily="18" charset="0"/>
            </a:endParaRPr>
          </a:p>
          <a:p>
            <a:pPr marL="95250"/>
            <a:r>
              <a:rPr lang="en-US" sz="1100" dirty="0">
                <a:effectLst/>
                <a:latin typeface="Arial" panose="020B0604020202020204" pitchFamily="34" charset="0"/>
                <a:ea typeface="Times New Roman" panose="02020603050405020304" pitchFamily="18" charset="0"/>
                <a:cs typeface="Times New Roman" panose="02020603050405020304" pitchFamily="18" charset="0"/>
              </a:rPr>
              <a:t>}</a:t>
            </a:r>
            <a:endParaRPr lang="en-IN" sz="1100" dirty="0">
              <a:effectLst/>
              <a:latin typeface="Times New Roman" panose="02020603050405020304" pitchFamily="18" charset="0"/>
              <a:ea typeface="Times New Roman" panose="02020603050405020304" pitchFamily="18" charset="0"/>
            </a:endParaRPr>
          </a:p>
          <a:p>
            <a:pPr marL="95250"/>
            <a:r>
              <a:rPr lang="en-US" sz="1100" dirty="0">
                <a:effectLst/>
                <a:latin typeface="Arial" panose="020B0604020202020204" pitchFamily="34" charset="0"/>
                <a:ea typeface="Times New Roman" panose="02020603050405020304" pitchFamily="18" charset="0"/>
                <a:cs typeface="Times New Roman" panose="02020603050405020304" pitchFamily="18" charset="0"/>
              </a:rPr>
              <a:t>&lt;style&gt;</a:t>
            </a:r>
            <a:endParaRPr lang="en-IN" sz="1100" dirty="0">
              <a:effectLst/>
              <a:latin typeface="Times New Roman" panose="02020603050405020304" pitchFamily="18" charset="0"/>
              <a:ea typeface="Times New Roman" panose="02020603050405020304" pitchFamily="18" charset="0"/>
            </a:endParaRPr>
          </a:p>
          <a:p>
            <a:pPr marL="95250"/>
            <a:r>
              <a:rPr lang="en-US" sz="11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100" dirty="0" err="1">
                <a:effectLst/>
                <a:latin typeface="Arial" panose="020B0604020202020204" pitchFamily="34" charset="0"/>
                <a:ea typeface="Times New Roman" panose="02020603050405020304" pitchFamily="18" charset="0"/>
                <a:cs typeface="Times New Roman" panose="02020603050405020304" pitchFamily="18" charset="0"/>
              </a:rPr>
              <a:t>img</a:t>
            </a:r>
            <a:r>
              <a:rPr lang="en-US" sz="11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marL="95250"/>
            <a:r>
              <a:rPr lang="en-US" sz="11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marL="95250"/>
            <a:r>
              <a:rPr lang="en-US" sz="1100" dirty="0">
                <a:effectLst/>
                <a:latin typeface="Arial" panose="020B0604020202020204" pitchFamily="34" charset="0"/>
                <a:ea typeface="Times New Roman" panose="02020603050405020304" pitchFamily="18" charset="0"/>
                <a:cs typeface="Times New Roman" panose="02020603050405020304" pitchFamily="18" charset="0"/>
              </a:rPr>
              <a:t>        margin-left:150px;</a:t>
            </a:r>
            <a:endParaRPr lang="en-IN" sz="1100" dirty="0">
              <a:effectLst/>
              <a:latin typeface="Times New Roman" panose="02020603050405020304" pitchFamily="18" charset="0"/>
              <a:ea typeface="Times New Roman" panose="02020603050405020304" pitchFamily="18" charset="0"/>
            </a:endParaRPr>
          </a:p>
          <a:p>
            <a:pPr marL="95250"/>
            <a:r>
              <a:rPr lang="en-US" sz="11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marL="95250"/>
            <a:r>
              <a:rPr lang="en-US" sz="11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marL="95250"/>
            <a:r>
              <a:rPr lang="en-US" sz="1100" dirty="0">
                <a:effectLst/>
                <a:latin typeface="Arial" panose="020B0604020202020204" pitchFamily="34" charset="0"/>
                <a:ea typeface="Times New Roman" panose="02020603050405020304" pitchFamily="18" charset="0"/>
                <a:cs typeface="Times New Roman" panose="02020603050405020304" pitchFamily="18" charset="0"/>
              </a:rPr>
              <a:t>&lt;/style&gt;</a:t>
            </a:r>
            <a:endParaRPr lang="en-IN" sz="1100" dirty="0">
              <a:effectLst/>
              <a:latin typeface="Times New Roman" panose="02020603050405020304" pitchFamily="18" charset="0"/>
              <a:ea typeface="Times New Roman" panose="02020603050405020304" pitchFamily="18" charset="0"/>
            </a:endParaRPr>
          </a:p>
          <a:p>
            <a:pPr marL="95250"/>
            <a:r>
              <a:rPr lang="en-US" sz="1100" dirty="0">
                <a:effectLst/>
                <a:latin typeface="Arial" panose="020B0604020202020204" pitchFamily="34" charset="0"/>
                <a:ea typeface="Times New Roman" panose="02020603050405020304" pitchFamily="18" charset="0"/>
                <a:cs typeface="Times New Roman" panose="02020603050405020304" pitchFamily="18" charset="0"/>
              </a:rPr>
              <a:t>&lt;h1&gt;&lt;center&gt;ATTENDANCE MANAGEMENT SYSTEM&lt;/center&gt;&lt;/h1&gt;</a:t>
            </a:r>
            <a:endParaRPr lang="en-IN" sz="1100" dirty="0">
              <a:effectLst/>
              <a:latin typeface="Times New Roman" panose="02020603050405020304" pitchFamily="18" charset="0"/>
              <a:ea typeface="Times New Roman" panose="02020603050405020304" pitchFamily="18" charset="0"/>
            </a:endParaRPr>
          </a:p>
          <a:p>
            <a:pPr marL="95250"/>
            <a:r>
              <a:rPr lang="en-US" sz="1100" dirty="0">
                <a:effectLst/>
                <a:latin typeface="Arial" panose="020B0604020202020204" pitchFamily="34" charset="0"/>
                <a:ea typeface="Times New Roman" panose="02020603050405020304" pitchFamily="18" charset="0"/>
                <a:cs typeface="Times New Roman" panose="02020603050405020304" pitchFamily="18" charset="0"/>
              </a:rPr>
              <a:t>&lt;</a:t>
            </a:r>
            <a:r>
              <a:rPr lang="en-US" sz="1100" dirty="0" err="1">
                <a:effectLst/>
                <a:latin typeface="Arial" panose="020B0604020202020204" pitchFamily="34" charset="0"/>
                <a:ea typeface="Times New Roman" panose="02020603050405020304" pitchFamily="18" charset="0"/>
                <a:cs typeface="Times New Roman" panose="02020603050405020304" pitchFamily="18" charset="0"/>
              </a:rPr>
              <a:t>img</a:t>
            </a:r>
            <a:r>
              <a:rPr lang="en-US" sz="11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100" dirty="0" err="1">
                <a:effectLst/>
                <a:latin typeface="Arial" panose="020B0604020202020204" pitchFamily="34" charset="0"/>
                <a:ea typeface="Times New Roman" panose="02020603050405020304" pitchFamily="18" charset="0"/>
                <a:cs typeface="Times New Roman" panose="02020603050405020304" pitchFamily="18" charset="0"/>
              </a:rPr>
              <a:t>src</a:t>
            </a:r>
            <a:r>
              <a:rPr lang="en-US" sz="1100" dirty="0">
                <a:effectLst/>
                <a:latin typeface="Arial" panose="020B0604020202020204" pitchFamily="34" charset="0"/>
                <a:ea typeface="Times New Roman" panose="02020603050405020304" pitchFamily="18" charset="0"/>
                <a:cs typeface="Times New Roman" panose="02020603050405020304" pitchFamily="18" charset="0"/>
              </a:rPr>
              <a:t>="~/</a:t>
            </a:r>
            <a:r>
              <a:rPr lang="en-US" sz="1100" dirty="0" err="1">
                <a:effectLst/>
                <a:latin typeface="Arial" panose="020B0604020202020204" pitchFamily="34" charset="0"/>
                <a:ea typeface="Times New Roman" panose="02020603050405020304" pitchFamily="18" charset="0"/>
                <a:cs typeface="Times New Roman" panose="02020603050405020304" pitchFamily="18" charset="0"/>
              </a:rPr>
              <a:t>img</a:t>
            </a:r>
            <a:r>
              <a:rPr lang="en-US" sz="1100" dirty="0">
                <a:effectLst/>
                <a:latin typeface="Arial" panose="020B0604020202020204" pitchFamily="34" charset="0"/>
                <a:ea typeface="Times New Roman" panose="02020603050405020304" pitchFamily="18" charset="0"/>
                <a:cs typeface="Times New Roman" panose="02020603050405020304" pitchFamily="18" charset="0"/>
              </a:rPr>
              <a:t>/att.jpg"   width="800" height="500"&gt;</a:t>
            </a:r>
            <a:endParaRPr lang="en-IN" sz="1100" dirty="0">
              <a:effectLst/>
              <a:latin typeface="Times New Roman" panose="02020603050405020304" pitchFamily="18" charset="0"/>
              <a:ea typeface="Times New Roman" panose="02020603050405020304" pitchFamily="18" charset="0"/>
            </a:endParaRPr>
          </a:p>
          <a:p>
            <a:pPr>
              <a:lnSpc>
                <a:spcPts val="1370"/>
              </a:lnSpc>
            </a:pPr>
            <a:r>
              <a:rPr lang="en-US" sz="12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sp>
        <p:nvSpPr>
          <p:cNvPr id="15" name="Text Box 31">
            <a:extLst>
              <a:ext uri="{FF2B5EF4-FFF2-40B4-BE49-F238E27FC236}">
                <a16:creationId xmlns:a16="http://schemas.microsoft.com/office/drawing/2014/main" id="{6A959EE5-4C2A-4BD1-9991-C5A63E3B4486}"/>
              </a:ext>
            </a:extLst>
          </p:cNvPr>
          <p:cNvSpPr txBox="1">
            <a:spLocks noChangeArrowheads="1"/>
          </p:cNvSpPr>
          <p:nvPr/>
        </p:nvSpPr>
        <p:spPr bwMode="auto">
          <a:xfrm>
            <a:off x="6417732" y="2260601"/>
            <a:ext cx="4995333" cy="3979324"/>
          </a:xfrm>
          <a:prstGeom prst="rect">
            <a:avLst/>
          </a:prstGeom>
          <a:solidFill>
            <a:schemeClr val="accent1">
              <a:lumMod val="40000"/>
              <a:lumOff val="60000"/>
            </a:schemeClr>
          </a:solidFill>
          <a:ln w="12700">
            <a:solidFill>
              <a:schemeClr val="tx1"/>
            </a:solidFill>
            <a:prstDash val="solid"/>
            <a:miter lim="800000"/>
            <a:headEnd/>
            <a:tailEnd/>
          </a:ln>
        </p:spPr>
        <p:txBody>
          <a:bodyPr rot="0" vert="horz" wrap="square" lIns="0" tIns="0" rIns="0" bIns="0" anchor="t" anchorCtr="0" upright="1">
            <a:noAutofit/>
          </a:bodyPr>
          <a:lstStyle/>
          <a:p>
            <a:pPr marL="95250"/>
            <a:r>
              <a:rPr lang="en-US" sz="11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r>
              <a:rPr lang="en-US" sz="11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r>
              <a:rPr lang="en-US" sz="11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100" dirty="0" err="1">
                <a:effectLst/>
                <a:latin typeface="Arial" panose="020B0604020202020204" pitchFamily="34" charset="0"/>
                <a:ea typeface="Times New Roman" panose="02020603050405020304" pitchFamily="18" charset="0"/>
                <a:cs typeface="Times New Roman" panose="02020603050405020304" pitchFamily="18" charset="0"/>
              </a:rPr>
              <a:t>ViewBag.Title</a:t>
            </a:r>
            <a:r>
              <a:rPr lang="en-US" sz="1100" dirty="0">
                <a:effectLst/>
                <a:latin typeface="Arial" panose="020B0604020202020204" pitchFamily="34" charset="0"/>
                <a:ea typeface="Times New Roman" panose="02020603050405020304" pitchFamily="18" charset="0"/>
                <a:cs typeface="Times New Roman" panose="02020603050405020304" pitchFamily="18" charset="0"/>
              </a:rPr>
              <a:t> = "Contact";</a:t>
            </a:r>
            <a:endParaRPr lang="en-IN" sz="1100" dirty="0">
              <a:effectLst/>
              <a:latin typeface="Times New Roman" panose="02020603050405020304" pitchFamily="18" charset="0"/>
              <a:ea typeface="Times New Roman" panose="02020603050405020304" pitchFamily="18" charset="0"/>
            </a:endParaRPr>
          </a:p>
          <a:p>
            <a:r>
              <a:rPr lang="en-US" sz="1100" dirty="0">
                <a:effectLst/>
                <a:latin typeface="Arial" panose="020B0604020202020204" pitchFamily="34" charset="0"/>
                <a:ea typeface="Times New Roman" panose="02020603050405020304" pitchFamily="18" charset="0"/>
                <a:cs typeface="Times New Roman" panose="02020603050405020304" pitchFamily="18" charset="0"/>
              </a:rPr>
              <a:t>}</a:t>
            </a:r>
            <a:endParaRPr lang="en-IN" sz="1100" dirty="0">
              <a:effectLst/>
              <a:latin typeface="Times New Roman" panose="02020603050405020304" pitchFamily="18" charset="0"/>
              <a:ea typeface="Times New Roman" panose="02020603050405020304" pitchFamily="18" charset="0"/>
            </a:endParaRPr>
          </a:p>
          <a:p>
            <a:r>
              <a:rPr lang="en-US" sz="1100" dirty="0">
                <a:effectLst/>
                <a:latin typeface="Arial" panose="020B0604020202020204" pitchFamily="34" charset="0"/>
                <a:ea typeface="Times New Roman" panose="02020603050405020304" pitchFamily="18" charset="0"/>
                <a:cs typeface="Times New Roman" panose="02020603050405020304" pitchFamily="18" charset="0"/>
              </a:rPr>
              <a:t>&lt;h2&gt;@ViewBag.Title.&lt;/h2&gt;</a:t>
            </a:r>
            <a:endParaRPr lang="en-IN" sz="1100" dirty="0">
              <a:effectLst/>
              <a:latin typeface="Times New Roman" panose="02020603050405020304" pitchFamily="18" charset="0"/>
              <a:ea typeface="Times New Roman" panose="02020603050405020304" pitchFamily="18" charset="0"/>
            </a:endParaRPr>
          </a:p>
          <a:p>
            <a:r>
              <a:rPr lang="en-US" sz="1100" dirty="0">
                <a:effectLst/>
                <a:latin typeface="Arial" panose="020B0604020202020204" pitchFamily="34" charset="0"/>
                <a:ea typeface="Times New Roman" panose="02020603050405020304" pitchFamily="18" charset="0"/>
                <a:cs typeface="Times New Roman" panose="02020603050405020304" pitchFamily="18" charset="0"/>
              </a:rPr>
              <a:t>&lt;h3&gt;@ViewBag.Message&lt;/h3&gt;</a:t>
            </a:r>
            <a:endParaRPr lang="en-IN" sz="1100" dirty="0">
              <a:effectLst/>
              <a:latin typeface="Times New Roman" panose="02020603050405020304" pitchFamily="18" charset="0"/>
              <a:ea typeface="Times New Roman" panose="02020603050405020304" pitchFamily="18" charset="0"/>
            </a:endParaRPr>
          </a:p>
          <a:p>
            <a:r>
              <a:rPr lang="en-US" sz="11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r>
              <a:rPr lang="en-US" sz="1100" dirty="0">
                <a:effectLst/>
                <a:latin typeface="Arial" panose="020B0604020202020204" pitchFamily="34" charset="0"/>
                <a:ea typeface="Times New Roman" panose="02020603050405020304" pitchFamily="18" charset="0"/>
                <a:cs typeface="Times New Roman" panose="02020603050405020304" pitchFamily="18" charset="0"/>
              </a:rPr>
              <a:t>&lt;address&gt;</a:t>
            </a:r>
            <a:endParaRPr lang="en-IN" sz="1100" dirty="0">
              <a:effectLst/>
              <a:latin typeface="Times New Roman" panose="02020603050405020304" pitchFamily="18" charset="0"/>
              <a:ea typeface="Times New Roman" panose="02020603050405020304" pitchFamily="18" charset="0"/>
            </a:endParaRPr>
          </a:p>
          <a:p>
            <a:r>
              <a:rPr lang="en-US" sz="1100" dirty="0">
                <a:effectLst/>
                <a:latin typeface="Arial" panose="020B0604020202020204" pitchFamily="34" charset="0"/>
                <a:ea typeface="Times New Roman" panose="02020603050405020304" pitchFamily="18" charset="0"/>
                <a:cs typeface="Times New Roman" panose="02020603050405020304" pitchFamily="18" charset="0"/>
              </a:rPr>
              <a:t>    One Microsoft Way&lt;</a:t>
            </a:r>
            <a:r>
              <a:rPr lang="en-US" sz="1100" dirty="0" err="1">
                <a:effectLst/>
                <a:latin typeface="Arial" panose="020B0604020202020204" pitchFamily="34" charset="0"/>
                <a:ea typeface="Times New Roman" panose="02020603050405020304" pitchFamily="18" charset="0"/>
                <a:cs typeface="Times New Roman" panose="02020603050405020304" pitchFamily="18" charset="0"/>
              </a:rPr>
              <a:t>br</a:t>
            </a:r>
            <a:r>
              <a:rPr lang="en-US" sz="1100" dirty="0">
                <a:effectLst/>
                <a:latin typeface="Arial" panose="020B0604020202020204" pitchFamily="34" charset="0"/>
                <a:ea typeface="Times New Roman" panose="02020603050405020304" pitchFamily="18" charset="0"/>
                <a:cs typeface="Times New Roman" panose="02020603050405020304" pitchFamily="18" charset="0"/>
              </a:rPr>
              <a:t> /&gt;</a:t>
            </a:r>
            <a:endParaRPr lang="en-IN" sz="1100" dirty="0">
              <a:effectLst/>
              <a:latin typeface="Times New Roman" panose="02020603050405020304" pitchFamily="18" charset="0"/>
              <a:ea typeface="Times New Roman" panose="02020603050405020304" pitchFamily="18" charset="0"/>
            </a:endParaRPr>
          </a:p>
          <a:p>
            <a:r>
              <a:rPr lang="en-US" sz="1100" dirty="0">
                <a:effectLst/>
                <a:latin typeface="Arial" panose="020B0604020202020204" pitchFamily="34" charset="0"/>
                <a:ea typeface="Times New Roman" panose="02020603050405020304" pitchFamily="18" charset="0"/>
                <a:cs typeface="Times New Roman" panose="02020603050405020304" pitchFamily="18" charset="0"/>
              </a:rPr>
              <a:t>    Redmond, WA 98052-6399&lt;</a:t>
            </a:r>
            <a:r>
              <a:rPr lang="en-US" sz="1100" dirty="0" err="1">
                <a:effectLst/>
                <a:latin typeface="Arial" panose="020B0604020202020204" pitchFamily="34" charset="0"/>
                <a:ea typeface="Times New Roman" panose="02020603050405020304" pitchFamily="18" charset="0"/>
                <a:cs typeface="Times New Roman" panose="02020603050405020304" pitchFamily="18" charset="0"/>
              </a:rPr>
              <a:t>br</a:t>
            </a:r>
            <a:r>
              <a:rPr lang="en-US" sz="1100" dirty="0">
                <a:effectLst/>
                <a:latin typeface="Arial" panose="020B0604020202020204" pitchFamily="34" charset="0"/>
                <a:ea typeface="Times New Roman" panose="02020603050405020304" pitchFamily="18" charset="0"/>
                <a:cs typeface="Times New Roman" panose="02020603050405020304" pitchFamily="18" charset="0"/>
              </a:rPr>
              <a:t> /&gt;</a:t>
            </a:r>
            <a:endParaRPr lang="en-IN" sz="1100" dirty="0">
              <a:effectLst/>
              <a:latin typeface="Times New Roman" panose="02020603050405020304" pitchFamily="18" charset="0"/>
              <a:ea typeface="Times New Roman" panose="02020603050405020304" pitchFamily="18" charset="0"/>
            </a:endParaRPr>
          </a:p>
          <a:p>
            <a:r>
              <a:rPr lang="en-US" sz="1100" dirty="0">
                <a:effectLst/>
                <a:latin typeface="Arial" panose="020B0604020202020204" pitchFamily="34" charset="0"/>
                <a:ea typeface="Times New Roman" panose="02020603050405020304" pitchFamily="18" charset="0"/>
                <a:cs typeface="Times New Roman" panose="02020603050405020304" pitchFamily="18" charset="0"/>
              </a:rPr>
              <a:t>    &lt;</a:t>
            </a:r>
            <a:r>
              <a:rPr lang="en-US" sz="1100" dirty="0" err="1">
                <a:effectLst/>
                <a:latin typeface="Arial" panose="020B0604020202020204" pitchFamily="34" charset="0"/>
                <a:ea typeface="Times New Roman" panose="02020603050405020304" pitchFamily="18" charset="0"/>
                <a:cs typeface="Times New Roman" panose="02020603050405020304" pitchFamily="18" charset="0"/>
              </a:rPr>
              <a:t>abbr</a:t>
            </a:r>
            <a:r>
              <a:rPr lang="en-US" sz="1100" dirty="0">
                <a:effectLst/>
                <a:latin typeface="Arial" panose="020B0604020202020204" pitchFamily="34" charset="0"/>
                <a:ea typeface="Times New Roman" panose="02020603050405020304" pitchFamily="18" charset="0"/>
                <a:cs typeface="Times New Roman" panose="02020603050405020304" pitchFamily="18" charset="0"/>
              </a:rPr>
              <a:t> title="Phone"&gt;P:&lt;/</a:t>
            </a:r>
            <a:r>
              <a:rPr lang="en-US" sz="1100" dirty="0" err="1">
                <a:effectLst/>
                <a:latin typeface="Arial" panose="020B0604020202020204" pitchFamily="34" charset="0"/>
                <a:ea typeface="Times New Roman" panose="02020603050405020304" pitchFamily="18" charset="0"/>
                <a:cs typeface="Times New Roman" panose="02020603050405020304" pitchFamily="18" charset="0"/>
              </a:rPr>
              <a:t>abbr</a:t>
            </a:r>
            <a:r>
              <a:rPr lang="en-US" sz="1100" dirty="0">
                <a:effectLst/>
                <a:latin typeface="Arial" panose="020B0604020202020204" pitchFamily="34" charset="0"/>
                <a:ea typeface="Times New Roman" panose="02020603050405020304" pitchFamily="18" charset="0"/>
                <a:cs typeface="Times New Roman" panose="02020603050405020304" pitchFamily="18" charset="0"/>
              </a:rPr>
              <a:t>&gt;</a:t>
            </a:r>
            <a:endParaRPr lang="en-IN" sz="1100" dirty="0">
              <a:effectLst/>
              <a:latin typeface="Times New Roman" panose="02020603050405020304" pitchFamily="18" charset="0"/>
              <a:ea typeface="Times New Roman" panose="02020603050405020304" pitchFamily="18" charset="0"/>
            </a:endParaRPr>
          </a:p>
          <a:p>
            <a:r>
              <a:rPr lang="en-US" sz="1100" dirty="0">
                <a:effectLst/>
                <a:latin typeface="Arial" panose="020B0604020202020204" pitchFamily="34" charset="0"/>
                <a:ea typeface="Times New Roman" panose="02020603050405020304" pitchFamily="18" charset="0"/>
                <a:cs typeface="Times New Roman" panose="02020603050405020304" pitchFamily="18" charset="0"/>
              </a:rPr>
              <a:t>    425.555.0100</a:t>
            </a:r>
            <a:endParaRPr lang="en-IN" sz="1100" dirty="0">
              <a:effectLst/>
              <a:latin typeface="Times New Roman" panose="02020603050405020304" pitchFamily="18" charset="0"/>
              <a:ea typeface="Times New Roman" panose="02020603050405020304" pitchFamily="18" charset="0"/>
            </a:endParaRPr>
          </a:p>
          <a:p>
            <a:r>
              <a:rPr lang="en-US" sz="1100" dirty="0">
                <a:effectLst/>
                <a:latin typeface="Arial" panose="020B0604020202020204" pitchFamily="34" charset="0"/>
                <a:ea typeface="Times New Roman" panose="02020603050405020304" pitchFamily="18" charset="0"/>
                <a:cs typeface="Times New Roman" panose="02020603050405020304" pitchFamily="18" charset="0"/>
              </a:rPr>
              <a:t>&lt;/address&gt;</a:t>
            </a:r>
            <a:endParaRPr lang="en-IN" sz="1100" dirty="0">
              <a:effectLst/>
              <a:latin typeface="Times New Roman" panose="02020603050405020304" pitchFamily="18" charset="0"/>
              <a:ea typeface="Times New Roman" panose="02020603050405020304" pitchFamily="18" charset="0"/>
            </a:endParaRPr>
          </a:p>
          <a:p>
            <a:r>
              <a:rPr lang="en-US" sz="11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r>
              <a:rPr lang="en-US" sz="1100" dirty="0">
                <a:effectLst/>
                <a:latin typeface="Arial" panose="020B0604020202020204" pitchFamily="34" charset="0"/>
                <a:ea typeface="Times New Roman" panose="02020603050405020304" pitchFamily="18" charset="0"/>
                <a:cs typeface="Times New Roman" panose="02020603050405020304" pitchFamily="18" charset="0"/>
              </a:rPr>
              <a:t>&lt;address&gt;</a:t>
            </a:r>
            <a:endParaRPr lang="en-IN" sz="1100" dirty="0">
              <a:effectLst/>
              <a:latin typeface="Times New Roman" panose="02020603050405020304" pitchFamily="18" charset="0"/>
              <a:ea typeface="Times New Roman" panose="02020603050405020304" pitchFamily="18" charset="0"/>
            </a:endParaRPr>
          </a:p>
          <a:p>
            <a:r>
              <a:rPr lang="en-US" sz="1100" dirty="0">
                <a:effectLst/>
                <a:latin typeface="Arial" panose="020B0604020202020204" pitchFamily="34" charset="0"/>
                <a:ea typeface="Times New Roman" panose="02020603050405020304" pitchFamily="18" charset="0"/>
                <a:cs typeface="Times New Roman" panose="02020603050405020304" pitchFamily="18" charset="0"/>
              </a:rPr>
              <a:t>    &lt;strong&gt;Support:&lt;/strong&gt;   &lt;a </a:t>
            </a:r>
            <a:r>
              <a:rPr lang="en-US" sz="1100" dirty="0" err="1">
                <a:effectLst/>
                <a:latin typeface="Arial" panose="020B0604020202020204" pitchFamily="34" charset="0"/>
                <a:ea typeface="Times New Roman" panose="02020603050405020304" pitchFamily="18" charset="0"/>
                <a:cs typeface="Times New Roman" panose="02020603050405020304" pitchFamily="18" charset="0"/>
              </a:rPr>
              <a:t>href</a:t>
            </a:r>
            <a:r>
              <a:rPr lang="en-US" sz="1100" dirty="0">
                <a:effectLst/>
                <a:latin typeface="Arial" panose="020B0604020202020204" pitchFamily="34" charset="0"/>
                <a:ea typeface="Times New Roman" panose="02020603050405020304" pitchFamily="18" charset="0"/>
                <a:cs typeface="Times New Roman" panose="02020603050405020304" pitchFamily="18" charset="0"/>
              </a:rPr>
              <a:t>="mailto:Support@example.com"&gt;Support@example.com&lt;/a&gt;&lt;br /&gt;</a:t>
            </a:r>
            <a:endParaRPr lang="en-IN" sz="1100" dirty="0">
              <a:effectLst/>
              <a:latin typeface="Times New Roman" panose="02020603050405020304" pitchFamily="18" charset="0"/>
              <a:ea typeface="Times New Roman" panose="02020603050405020304" pitchFamily="18" charset="0"/>
            </a:endParaRPr>
          </a:p>
          <a:p>
            <a:r>
              <a:rPr lang="en-US" sz="1100" dirty="0">
                <a:effectLst/>
                <a:latin typeface="Arial" panose="020B0604020202020204" pitchFamily="34" charset="0"/>
                <a:ea typeface="Times New Roman" panose="02020603050405020304" pitchFamily="18" charset="0"/>
                <a:cs typeface="Times New Roman" panose="02020603050405020304" pitchFamily="18" charset="0"/>
              </a:rPr>
              <a:t>    &lt;strong&gt;Marketing:&lt;/strong&gt; &lt;a </a:t>
            </a:r>
            <a:r>
              <a:rPr lang="en-US" sz="1100" dirty="0" err="1">
                <a:effectLst/>
                <a:latin typeface="Arial" panose="020B0604020202020204" pitchFamily="34" charset="0"/>
                <a:ea typeface="Times New Roman" panose="02020603050405020304" pitchFamily="18" charset="0"/>
                <a:cs typeface="Times New Roman" panose="02020603050405020304" pitchFamily="18" charset="0"/>
              </a:rPr>
              <a:t>href</a:t>
            </a:r>
            <a:r>
              <a:rPr lang="en-US" sz="1100" dirty="0">
                <a:effectLst/>
                <a:latin typeface="Arial" panose="020B0604020202020204" pitchFamily="34" charset="0"/>
                <a:ea typeface="Times New Roman" panose="02020603050405020304" pitchFamily="18" charset="0"/>
                <a:cs typeface="Times New Roman" panose="02020603050405020304" pitchFamily="18" charset="0"/>
              </a:rPr>
              <a:t>="mailto:Marketing@example.com"&gt;Marketing@example.com&lt;/a&gt;</a:t>
            </a:r>
            <a:endParaRPr lang="en-IN" sz="1100" dirty="0">
              <a:effectLst/>
              <a:latin typeface="Times New Roman" panose="02020603050405020304" pitchFamily="18" charset="0"/>
              <a:ea typeface="Times New Roman" panose="02020603050405020304" pitchFamily="18" charset="0"/>
            </a:endParaRPr>
          </a:p>
          <a:p>
            <a:r>
              <a:rPr lang="en-US" sz="1100" dirty="0">
                <a:effectLst/>
                <a:latin typeface="Arial" panose="020B0604020202020204" pitchFamily="34" charset="0"/>
                <a:ea typeface="Times New Roman" panose="02020603050405020304" pitchFamily="18" charset="0"/>
                <a:cs typeface="Times New Roman" panose="02020603050405020304" pitchFamily="18" charset="0"/>
              </a:rPr>
              <a:t>&lt;/address&gt;</a:t>
            </a:r>
            <a:endParaRPr lang="en-IN" sz="11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24897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a:extLst>
              <a:ext uri="{FF2B5EF4-FFF2-40B4-BE49-F238E27FC236}">
                <a16:creationId xmlns:a16="http://schemas.microsoft.com/office/drawing/2014/main" id="{7452BB72-148A-41D8-B274-9F72ABDE09E9}"/>
              </a:ext>
            </a:extLst>
          </p:cNvPr>
          <p:cNvSpPr txBox="1">
            <a:spLocks noChangeArrowheads="1"/>
          </p:cNvSpPr>
          <p:nvPr/>
        </p:nvSpPr>
        <p:spPr bwMode="auto">
          <a:xfrm>
            <a:off x="428625" y="0"/>
            <a:ext cx="116014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713"/>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4800" b="1">
                <a:solidFill>
                  <a:srgbClr val="000000"/>
                </a:solidFill>
                <a:latin typeface="Calibri" panose="020F0502020204030204" pitchFamily="34" charset="0"/>
                <a:ea typeface="Microsoft YaHei" panose="020B0503020204020204" pitchFamily="34" charset="-122"/>
              </a:defRPr>
            </a:lvl1pPr>
            <a:lvl2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800">
                <a:solidFill>
                  <a:srgbClr val="000000"/>
                </a:solidFill>
                <a:latin typeface="Calibri" panose="020F0502020204030204" pitchFamily="34" charset="0"/>
                <a:ea typeface="Microsoft YaHei" panose="020B0503020204020204" pitchFamily="34" charset="-122"/>
              </a:defRPr>
            </a:lvl2pPr>
            <a:lvl3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500">
                <a:solidFill>
                  <a:srgbClr val="000000"/>
                </a:solidFill>
                <a:latin typeface="Calibri" panose="020F0502020204030204" pitchFamily="34" charset="0"/>
                <a:ea typeface="Microsoft YaHei" panose="020B0503020204020204" pitchFamily="34" charset="-122"/>
              </a:defRPr>
            </a:lvl3pPr>
            <a:lvl4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4pPr>
            <a:lvl5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r>
              <a:rPr lang="en-US" altLang="en-US" sz="3200" dirty="0">
                <a:solidFill>
                  <a:srgbClr val="2F5597"/>
                </a:solidFill>
                <a:latin typeface="Times New Roman" panose="02020603050405020304" pitchFamily="18" charset="0"/>
                <a:cs typeface="Times New Roman" panose="02020603050405020304" pitchFamily="18" charset="0"/>
              </a:rPr>
              <a:t>TESTING</a:t>
            </a:r>
          </a:p>
        </p:txBody>
      </p:sp>
      <p:cxnSp>
        <p:nvCxnSpPr>
          <p:cNvPr id="3" name="Straight Connector 2">
            <a:extLst>
              <a:ext uri="{FF2B5EF4-FFF2-40B4-BE49-F238E27FC236}">
                <a16:creationId xmlns:a16="http://schemas.microsoft.com/office/drawing/2014/main" id="{D449EC71-AB2F-427F-A737-02FCB8F35FBA}"/>
              </a:ext>
            </a:extLst>
          </p:cNvPr>
          <p:cNvCxnSpPr>
            <a:cxnSpLocks/>
          </p:cNvCxnSpPr>
          <p:nvPr/>
        </p:nvCxnSpPr>
        <p:spPr>
          <a:xfrm>
            <a:off x="561975" y="1209675"/>
            <a:ext cx="114681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 Box 2">
            <a:extLst>
              <a:ext uri="{FF2B5EF4-FFF2-40B4-BE49-F238E27FC236}">
                <a16:creationId xmlns:a16="http://schemas.microsoft.com/office/drawing/2014/main" id="{3E32D054-6E6B-49C4-BEA8-A8665A5F20CF}"/>
              </a:ext>
            </a:extLst>
          </p:cNvPr>
          <p:cNvSpPr txBox="1">
            <a:spLocks noChangeArrowheads="1"/>
          </p:cNvSpPr>
          <p:nvPr/>
        </p:nvSpPr>
        <p:spPr bwMode="auto">
          <a:xfrm>
            <a:off x="547686" y="1147233"/>
            <a:ext cx="11363327" cy="5073650"/>
          </a:xfrm>
          <a:prstGeom prst="rect">
            <a:avLst/>
          </a:prstGeom>
          <a:noFill/>
          <a:ln>
            <a:noFill/>
          </a:ln>
          <a:effectLst/>
        </p:spPr>
        <p:txBody>
          <a:bodyPr/>
          <a:lstStyle>
            <a:lvl1pPr marL="350838" indent="-350838">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1pPr>
            <a:lvl2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2pPr>
            <a:lvl3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3pPr>
            <a:lvl4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4pPr>
            <a:lvl5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9pPr>
          </a:lstStyle>
          <a:p>
            <a:pPr marL="4762" indent="0">
              <a:lnSpc>
                <a:spcPct val="90000"/>
              </a:lnSpc>
              <a:spcBef>
                <a:spcPts val="750"/>
              </a:spcBef>
              <a:buSzPct val="100000"/>
              <a:defRPr/>
            </a:pPr>
            <a:r>
              <a:rPr lang="en-US" b="1" dirty="0">
                <a:latin typeface="Times New Roman" panose="02020603050405020304" pitchFamily="18" charset="0"/>
                <a:cs typeface="Times New Roman" panose="02020603050405020304" pitchFamily="18" charset="0"/>
              </a:rPr>
              <a:t>1.Register Page:</a:t>
            </a:r>
          </a:p>
          <a:p>
            <a:pPr marL="4762" indent="0">
              <a:lnSpc>
                <a:spcPct val="90000"/>
              </a:lnSpc>
              <a:spcBef>
                <a:spcPts val="750"/>
              </a:spcBef>
              <a:buSzPct val="100000"/>
              <a:defRPr/>
            </a:pPr>
            <a:endParaRPr lang="en-US" b="1" dirty="0">
              <a:latin typeface="Times New Roman" panose="02020603050405020304" pitchFamily="18" charset="0"/>
              <a:cs typeface="Times New Roman" panose="02020603050405020304" pitchFamily="18" charset="0"/>
            </a:endParaRPr>
          </a:p>
          <a:p>
            <a:pPr marL="4762" indent="0">
              <a:lnSpc>
                <a:spcPct val="90000"/>
              </a:lnSpc>
              <a:spcBef>
                <a:spcPts val="750"/>
              </a:spcBef>
              <a:buSzPct val="100000"/>
              <a:defRPr/>
            </a:pPr>
            <a:endParaRPr lang="en-US" b="1" dirty="0">
              <a:latin typeface="-apple-system"/>
            </a:endParaRPr>
          </a:p>
          <a:p>
            <a:pPr marL="461962" indent="-457200" eaLnBrk="1" hangingPunct="1">
              <a:lnSpc>
                <a:spcPct val="90000"/>
              </a:lnSpc>
              <a:spcBef>
                <a:spcPts val="750"/>
              </a:spcBef>
              <a:buSzPct val="100000"/>
              <a:buFont typeface="+mj-lt"/>
              <a:buAutoNum type="arabicPeriod"/>
              <a:defRPr/>
            </a:pPr>
            <a:endParaRPr lang="en-US" b="1" dirty="0">
              <a:latin typeface="-apple-system"/>
            </a:endParaRPr>
          </a:p>
          <a:p>
            <a:pPr marL="4762" indent="0" eaLnBrk="1" hangingPunct="1">
              <a:lnSpc>
                <a:spcPct val="90000"/>
              </a:lnSpc>
              <a:spcBef>
                <a:spcPts val="750"/>
              </a:spcBef>
              <a:buSzPct val="100000"/>
              <a:defRPr/>
            </a:pPr>
            <a:endParaRPr lang="en-US" b="1" i="0" dirty="0">
              <a:effectLst/>
              <a:latin typeface="-apple-system"/>
            </a:endParaRPr>
          </a:p>
          <a:p>
            <a:pPr marL="354013" eaLnBrk="1" hangingPunct="1">
              <a:lnSpc>
                <a:spcPct val="90000"/>
              </a:lnSpc>
              <a:spcBef>
                <a:spcPts val="750"/>
              </a:spcBef>
              <a:buSzPct val="100000"/>
              <a:defRPr/>
            </a:pPr>
            <a:endParaRPr lang="en-IN" altLang="en-US" b="1" dirty="0">
              <a:latin typeface="Times New Roman" panose="02020603050405020304" pitchFamily="18" charset="0"/>
              <a:ea typeface="+mn-ea"/>
              <a:cs typeface="Times New Roman" panose="02020603050405020304" pitchFamily="18" charset="0"/>
            </a:endParaRPr>
          </a:p>
          <a:p>
            <a:pPr marL="355600" eaLnBrk="1" hangingPunct="1">
              <a:lnSpc>
                <a:spcPct val="90000"/>
              </a:lnSpc>
              <a:spcBef>
                <a:spcPts val="750"/>
              </a:spcBef>
              <a:buSzPct val="100000"/>
              <a:defRPr/>
            </a:pPr>
            <a:endParaRPr lang="en-IN" altLang="en-US" sz="2200" b="1" dirty="0">
              <a:latin typeface="Times New Roman" panose="02020603050405020304" pitchFamily="18" charset="0"/>
              <a:ea typeface="+mn-ea"/>
              <a:cs typeface="Times New Roman" panose="02020603050405020304" pitchFamily="18" charset="0"/>
            </a:endParaRPr>
          </a:p>
        </p:txBody>
      </p:sp>
      <p:sp>
        <p:nvSpPr>
          <p:cNvPr id="10" name="TextBox 9">
            <a:extLst>
              <a:ext uri="{FF2B5EF4-FFF2-40B4-BE49-F238E27FC236}">
                <a16:creationId xmlns:a16="http://schemas.microsoft.com/office/drawing/2014/main" id="{F19ADA62-8454-45F2-B7DC-6E610DEA7206}"/>
              </a:ext>
            </a:extLst>
          </p:cNvPr>
          <p:cNvSpPr txBox="1"/>
          <p:nvPr/>
        </p:nvSpPr>
        <p:spPr>
          <a:xfrm>
            <a:off x="614360" y="5772152"/>
            <a:ext cx="4995865" cy="98488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0" i="0" u="none" strike="noStrike" baseline="0" dirty="0">
                <a:solidFill>
                  <a:srgbClr val="000000"/>
                </a:solidFill>
                <a:latin typeface="Times New Roman" panose="02020603050405020304" pitchFamily="18" charset="0"/>
                <a:cs typeface="Times New Roman" panose="02020603050405020304" pitchFamily="18" charset="0"/>
              </a:rPr>
              <a:t>This Figure shows the error message when the email is not in correct format.  </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29E897C7-84DE-4FA9-B3E9-9B8878308976}"/>
              </a:ext>
            </a:extLst>
          </p:cNvPr>
          <p:cNvSpPr txBox="1"/>
          <p:nvPr/>
        </p:nvSpPr>
        <p:spPr>
          <a:xfrm>
            <a:off x="6786562" y="5767685"/>
            <a:ext cx="5191125" cy="984885"/>
          </a:xfrm>
          <a:prstGeom prst="rect">
            <a:avLst/>
          </a:prstGeom>
          <a:noFill/>
        </p:spPr>
        <p:txBody>
          <a:bodyPr wrap="square" rtlCol="0">
            <a:spAutoFit/>
          </a:bodyPr>
          <a:lstStyle/>
          <a:p>
            <a:r>
              <a:rPr lang="en-US" sz="2000" b="0" i="0" u="none" strike="noStrike" baseline="0" dirty="0">
                <a:solidFill>
                  <a:srgbClr val="000000"/>
                </a:solidFill>
                <a:latin typeface="Times New Roman" panose="02020603050405020304" pitchFamily="18" charset="0"/>
              </a:rPr>
              <a:t>This Figure shows the error message when the password entered is less than 8 characters .</a:t>
            </a:r>
            <a:endParaRPr lang="en-IN" sz="2000" dirty="0"/>
          </a:p>
          <a:p>
            <a:endParaRPr lang="en-IN" dirty="0"/>
          </a:p>
        </p:txBody>
      </p:sp>
      <p:pic>
        <p:nvPicPr>
          <p:cNvPr id="15" name="Picture 14">
            <a:extLst>
              <a:ext uri="{FF2B5EF4-FFF2-40B4-BE49-F238E27FC236}">
                <a16:creationId xmlns:a16="http://schemas.microsoft.com/office/drawing/2014/main" id="{1C3E4991-6C03-4F0C-9660-9D23906C687D}"/>
              </a:ext>
            </a:extLst>
          </p:cNvPr>
          <p:cNvPicPr>
            <a:picLocks noChangeAspect="1"/>
          </p:cNvPicPr>
          <p:nvPr/>
        </p:nvPicPr>
        <p:blipFill rotWithShape="1">
          <a:blip r:embed="rId2"/>
          <a:srcRect l="24622" t="26250" r="64375" b="58940"/>
          <a:stretch/>
        </p:blipFill>
        <p:spPr>
          <a:xfrm>
            <a:off x="49160" y="100815"/>
            <a:ext cx="1341489" cy="1015663"/>
          </a:xfrm>
          <a:prstGeom prst="rect">
            <a:avLst/>
          </a:prstGeom>
        </p:spPr>
      </p:pic>
      <p:pic>
        <p:nvPicPr>
          <p:cNvPr id="18" name="Picture 8">
            <a:extLst>
              <a:ext uri="{FF2B5EF4-FFF2-40B4-BE49-F238E27FC236}">
                <a16:creationId xmlns:a16="http://schemas.microsoft.com/office/drawing/2014/main" id="{F94F91C6-2D6D-4873-9882-C835B0C6E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013" y="0"/>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 name="Date Placeholder 4">
            <a:extLst>
              <a:ext uri="{FF2B5EF4-FFF2-40B4-BE49-F238E27FC236}">
                <a16:creationId xmlns:a16="http://schemas.microsoft.com/office/drawing/2014/main" id="{43444592-D49F-45C8-BD12-33448E271C72}"/>
              </a:ext>
            </a:extLst>
          </p:cNvPr>
          <p:cNvSpPr>
            <a:spLocks noGrp="1"/>
          </p:cNvSpPr>
          <p:nvPr>
            <p:ph type="dt" sz="half" idx="10"/>
          </p:nvPr>
        </p:nvSpPr>
        <p:spPr>
          <a:xfrm>
            <a:off x="260685" y="6443863"/>
            <a:ext cx="3200400" cy="365125"/>
          </a:xfrm>
        </p:spPr>
        <p:txBody>
          <a:bodyPr/>
          <a:lstStyle/>
          <a:p>
            <a:r>
              <a:rPr lang="en-US" b="1" dirty="0">
                <a:solidFill>
                  <a:schemeClr val="accent1"/>
                </a:solidFill>
              </a:rPr>
              <a:t>VIII Semester, Department of ISE, RNSIT</a:t>
            </a:r>
          </a:p>
        </p:txBody>
      </p:sp>
      <p:sp>
        <p:nvSpPr>
          <p:cNvPr id="21" name="Footer Placeholder 3">
            <a:extLst>
              <a:ext uri="{FF2B5EF4-FFF2-40B4-BE49-F238E27FC236}">
                <a16:creationId xmlns:a16="http://schemas.microsoft.com/office/drawing/2014/main" id="{8B914013-4A6E-4EBE-BCB8-C2FC89393553}"/>
              </a:ext>
            </a:extLst>
          </p:cNvPr>
          <p:cNvSpPr>
            <a:spLocks noGrp="1"/>
          </p:cNvSpPr>
          <p:nvPr>
            <p:ph type="ftr" sz="quarter" idx="11"/>
          </p:nvPr>
        </p:nvSpPr>
        <p:spPr>
          <a:xfrm>
            <a:off x="4038600" y="6443863"/>
            <a:ext cx="4114800" cy="365125"/>
          </a:xfrm>
        </p:spPr>
        <p:txBody>
          <a:bodyPr/>
          <a:lstStyle/>
          <a:p>
            <a:r>
              <a:rPr lang="en-US" b="1" dirty="0">
                <a:solidFill>
                  <a:schemeClr val="accent1"/>
                </a:solidFill>
              </a:rPr>
              <a:t>2021 - 2022</a:t>
            </a:r>
          </a:p>
        </p:txBody>
      </p:sp>
      <p:sp>
        <p:nvSpPr>
          <p:cNvPr id="22" name="Slide Number Placeholder 6">
            <a:extLst>
              <a:ext uri="{FF2B5EF4-FFF2-40B4-BE49-F238E27FC236}">
                <a16:creationId xmlns:a16="http://schemas.microsoft.com/office/drawing/2014/main" id="{186D50AC-2329-4CA4-976A-E6F41DD4E510}"/>
              </a:ext>
            </a:extLst>
          </p:cNvPr>
          <p:cNvSpPr>
            <a:spLocks noGrp="1"/>
          </p:cNvSpPr>
          <p:nvPr>
            <p:ph type="sldNum" sz="quarter" idx="12"/>
          </p:nvPr>
        </p:nvSpPr>
        <p:spPr>
          <a:xfrm>
            <a:off x="9286875" y="6438900"/>
            <a:ext cx="2743200" cy="365125"/>
          </a:xfrm>
        </p:spPr>
        <p:txBody>
          <a:bodyPr/>
          <a:lstStyle/>
          <a:p>
            <a:fld id="{5B4F5413-E548-45A8-B9DD-11B71454D5CA}" type="slidenum">
              <a:rPr lang="en-US" b="1" smtClean="0">
                <a:solidFill>
                  <a:schemeClr val="accent1"/>
                </a:solidFill>
              </a:rPr>
              <a:pPr/>
              <a:t>14</a:t>
            </a:fld>
            <a:endParaRPr lang="en-US" b="1" dirty="0">
              <a:solidFill>
                <a:schemeClr val="accent1"/>
              </a:solidFill>
            </a:endParaRPr>
          </a:p>
        </p:txBody>
      </p:sp>
      <p:pic>
        <p:nvPicPr>
          <p:cNvPr id="23" name="Picture 22">
            <a:extLst>
              <a:ext uri="{FF2B5EF4-FFF2-40B4-BE49-F238E27FC236}">
                <a16:creationId xmlns:a16="http://schemas.microsoft.com/office/drawing/2014/main" id="{5F5BCF5C-1106-444D-A4A9-C9ED8F8FA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133" y="1600200"/>
            <a:ext cx="4065365" cy="41674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icture 25">
            <a:extLst>
              <a:ext uri="{FF2B5EF4-FFF2-40B4-BE49-F238E27FC236}">
                <a16:creationId xmlns:a16="http://schemas.microsoft.com/office/drawing/2014/main" id="{A4D190F7-2751-4A56-B11B-6BBE542D02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871" y="1600199"/>
            <a:ext cx="5059045" cy="40481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54932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a:extLst>
              <a:ext uri="{FF2B5EF4-FFF2-40B4-BE49-F238E27FC236}">
                <a16:creationId xmlns:a16="http://schemas.microsoft.com/office/drawing/2014/main" id="{7452BB72-148A-41D8-B274-9F72ABDE09E9}"/>
              </a:ext>
            </a:extLst>
          </p:cNvPr>
          <p:cNvSpPr txBox="1">
            <a:spLocks noChangeArrowheads="1"/>
          </p:cNvSpPr>
          <p:nvPr/>
        </p:nvSpPr>
        <p:spPr bwMode="auto">
          <a:xfrm>
            <a:off x="428625" y="0"/>
            <a:ext cx="116014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713"/>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4800" b="1">
                <a:solidFill>
                  <a:srgbClr val="000000"/>
                </a:solidFill>
                <a:latin typeface="Calibri" panose="020F0502020204030204" pitchFamily="34" charset="0"/>
                <a:ea typeface="Microsoft YaHei" panose="020B0503020204020204" pitchFamily="34" charset="-122"/>
              </a:defRPr>
            </a:lvl1pPr>
            <a:lvl2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800">
                <a:solidFill>
                  <a:srgbClr val="000000"/>
                </a:solidFill>
                <a:latin typeface="Calibri" panose="020F0502020204030204" pitchFamily="34" charset="0"/>
                <a:ea typeface="Microsoft YaHei" panose="020B0503020204020204" pitchFamily="34" charset="-122"/>
              </a:defRPr>
            </a:lvl2pPr>
            <a:lvl3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500">
                <a:solidFill>
                  <a:srgbClr val="000000"/>
                </a:solidFill>
                <a:latin typeface="Calibri" panose="020F0502020204030204" pitchFamily="34" charset="0"/>
                <a:ea typeface="Microsoft YaHei" panose="020B0503020204020204" pitchFamily="34" charset="-122"/>
              </a:defRPr>
            </a:lvl3pPr>
            <a:lvl4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4pPr>
            <a:lvl5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r>
              <a:rPr lang="en-US" altLang="en-US" sz="3200" dirty="0">
                <a:solidFill>
                  <a:srgbClr val="2F5597"/>
                </a:solidFill>
                <a:latin typeface="Times New Roman" panose="02020603050405020304" pitchFamily="18" charset="0"/>
                <a:cs typeface="Times New Roman" panose="02020603050405020304" pitchFamily="18" charset="0"/>
              </a:rPr>
              <a:t>TESTING</a:t>
            </a:r>
          </a:p>
        </p:txBody>
      </p:sp>
      <p:cxnSp>
        <p:nvCxnSpPr>
          <p:cNvPr id="3" name="Straight Connector 2">
            <a:extLst>
              <a:ext uri="{FF2B5EF4-FFF2-40B4-BE49-F238E27FC236}">
                <a16:creationId xmlns:a16="http://schemas.microsoft.com/office/drawing/2014/main" id="{D449EC71-AB2F-427F-A737-02FCB8F35FBA}"/>
              </a:ext>
            </a:extLst>
          </p:cNvPr>
          <p:cNvCxnSpPr>
            <a:cxnSpLocks/>
          </p:cNvCxnSpPr>
          <p:nvPr/>
        </p:nvCxnSpPr>
        <p:spPr>
          <a:xfrm>
            <a:off x="561975" y="1209675"/>
            <a:ext cx="114681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 Box 2">
            <a:extLst>
              <a:ext uri="{FF2B5EF4-FFF2-40B4-BE49-F238E27FC236}">
                <a16:creationId xmlns:a16="http://schemas.microsoft.com/office/drawing/2014/main" id="{3E32D054-6E6B-49C4-BEA8-A8665A5F20CF}"/>
              </a:ext>
            </a:extLst>
          </p:cNvPr>
          <p:cNvSpPr txBox="1">
            <a:spLocks noChangeArrowheads="1"/>
          </p:cNvSpPr>
          <p:nvPr/>
        </p:nvSpPr>
        <p:spPr bwMode="auto">
          <a:xfrm>
            <a:off x="666750" y="1265175"/>
            <a:ext cx="11363325" cy="4911724"/>
          </a:xfrm>
          <a:prstGeom prst="rect">
            <a:avLst/>
          </a:prstGeom>
          <a:noFill/>
          <a:ln>
            <a:noFill/>
          </a:ln>
          <a:effectLst/>
        </p:spPr>
        <p:txBody>
          <a:bodyPr/>
          <a:lstStyle>
            <a:lvl1pPr marL="350838" indent="-350838">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1pPr>
            <a:lvl2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2pPr>
            <a:lvl3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3pPr>
            <a:lvl4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4pPr>
            <a:lvl5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9pPr>
          </a:lstStyle>
          <a:p>
            <a:pPr marL="4762" indent="0">
              <a:lnSpc>
                <a:spcPct val="90000"/>
              </a:lnSpc>
              <a:spcBef>
                <a:spcPts val="750"/>
              </a:spcBef>
              <a:buSzPct val="100000"/>
              <a:defRPr/>
            </a:pPr>
            <a:r>
              <a:rPr lang="en-US" b="1" dirty="0">
                <a:latin typeface="Times New Roman" panose="02020603050405020304" pitchFamily="18" charset="0"/>
                <a:cs typeface="Times New Roman" panose="02020603050405020304" pitchFamily="18" charset="0"/>
              </a:rPr>
              <a:t>2.Login Page:</a:t>
            </a:r>
          </a:p>
          <a:p>
            <a:pPr marL="4762" indent="0">
              <a:lnSpc>
                <a:spcPct val="90000"/>
              </a:lnSpc>
              <a:spcBef>
                <a:spcPts val="750"/>
              </a:spcBef>
              <a:buSzPct val="100000"/>
              <a:defRPr/>
            </a:pPr>
            <a:endParaRPr lang="en-US"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19ADA62-8454-45F2-B7DC-6E610DEA7206}"/>
              </a:ext>
            </a:extLst>
          </p:cNvPr>
          <p:cNvSpPr txBox="1"/>
          <p:nvPr/>
        </p:nvSpPr>
        <p:spPr>
          <a:xfrm>
            <a:off x="2333625" y="5890730"/>
            <a:ext cx="11163299" cy="646331"/>
          </a:xfrm>
          <a:prstGeom prst="rect">
            <a:avLst/>
          </a:prstGeom>
          <a:noFill/>
        </p:spPr>
        <p:txBody>
          <a:bodyPr wrap="square" rtlCol="0">
            <a:spAutoFit/>
          </a:bodyPr>
          <a:lstStyle/>
          <a:p>
            <a:r>
              <a:rPr lang="en-US" sz="1800" b="0" i="0" u="none" strike="noStrike" baseline="0" dirty="0">
                <a:solidFill>
                  <a:srgbClr val="000000"/>
                </a:solidFill>
                <a:latin typeface="Times New Roman" panose="02020603050405020304" pitchFamily="18" charset="0"/>
              </a:rPr>
              <a:t>                        This Figure shows the error message when the password </a:t>
            </a:r>
            <a:r>
              <a:rPr lang="en-US" dirty="0">
                <a:solidFill>
                  <a:srgbClr val="000000"/>
                </a:solidFill>
                <a:latin typeface="Times New Roman" panose="02020603050405020304" pitchFamily="18" charset="0"/>
              </a:rPr>
              <a:t>is incorrect.</a:t>
            </a:r>
            <a:endParaRPr lang="en-IN" dirty="0"/>
          </a:p>
          <a:p>
            <a:endParaRPr lang="en-IN" dirty="0"/>
          </a:p>
        </p:txBody>
      </p:sp>
      <p:pic>
        <p:nvPicPr>
          <p:cNvPr id="9" name="Picture 8">
            <a:extLst>
              <a:ext uri="{FF2B5EF4-FFF2-40B4-BE49-F238E27FC236}">
                <a16:creationId xmlns:a16="http://schemas.microsoft.com/office/drawing/2014/main" id="{79512263-13F1-4D37-BE74-5E6553B46126}"/>
              </a:ext>
            </a:extLst>
          </p:cNvPr>
          <p:cNvPicPr>
            <a:picLocks noChangeAspect="1"/>
          </p:cNvPicPr>
          <p:nvPr/>
        </p:nvPicPr>
        <p:blipFill rotWithShape="1">
          <a:blip r:embed="rId2"/>
          <a:srcRect l="24622" t="26250" r="64375" b="58940"/>
          <a:stretch/>
        </p:blipFill>
        <p:spPr>
          <a:xfrm>
            <a:off x="49160" y="100815"/>
            <a:ext cx="1341489" cy="1015663"/>
          </a:xfrm>
          <a:prstGeom prst="rect">
            <a:avLst/>
          </a:prstGeom>
        </p:spPr>
      </p:pic>
      <p:pic>
        <p:nvPicPr>
          <p:cNvPr id="13" name="Picture 8">
            <a:extLst>
              <a:ext uri="{FF2B5EF4-FFF2-40B4-BE49-F238E27FC236}">
                <a16:creationId xmlns:a16="http://schemas.microsoft.com/office/drawing/2014/main" id="{E7463877-6768-4E8E-9663-BF8C42097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013" y="0"/>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Date Placeholder 4">
            <a:extLst>
              <a:ext uri="{FF2B5EF4-FFF2-40B4-BE49-F238E27FC236}">
                <a16:creationId xmlns:a16="http://schemas.microsoft.com/office/drawing/2014/main" id="{49CC71A3-5DAC-4EF9-97D0-766A209EF58A}"/>
              </a:ext>
            </a:extLst>
          </p:cNvPr>
          <p:cNvSpPr>
            <a:spLocks noGrp="1"/>
          </p:cNvSpPr>
          <p:nvPr>
            <p:ph type="dt" sz="half" idx="10"/>
          </p:nvPr>
        </p:nvSpPr>
        <p:spPr>
          <a:xfrm>
            <a:off x="260685" y="6443863"/>
            <a:ext cx="3200400" cy="365125"/>
          </a:xfrm>
        </p:spPr>
        <p:txBody>
          <a:bodyPr/>
          <a:lstStyle/>
          <a:p>
            <a:r>
              <a:rPr lang="en-US" b="1" dirty="0">
                <a:solidFill>
                  <a:schemeClr val="accent1"/>
                </a:solidFill>
              </a:rPr>
              <a:t>VIII Semester, Department of ISE, RNSIT</a:t>
            </a:r>
          </a:p>
        </p:txBody>
      </p:sp>
      <p:sp>
        <p:nvSpPr>
          <p:cNvPr id="15" name="Footer Placeholder 3">
            <a:extLst>
              <a:ext uri="{FF2B5EF4-FFF2-40B4-BE49-F238E27FC236}">
                <a16:creationId xmlns:a16="http://schemas.microsoft.com/office/drawing/2014/main" id="{1100262E-BAD2-4EE8-ABC4-5E53B2A3BA11}"/>
              </a:ext>
            </a:extLst>
          </p:cNvPr>
          <p:cNvSpPr>
            <a:spLocks noGrp="1"/>
          </p:cNvSpPr>
          <p:nvPr>
            <p:ph type="ftr" sz="quarter" idx="11"/>
          </p:nvPr>
        </p:nvSpPr>
        <p:spPr>
          <a:xfrm>
            <a:off x="4038600" y="6443863"/>
            <a:ext cx="4114800" cy="365125"/>
          </a:xfrm>
        </p:spPr>
        <p:txBody>
          <a:bodyPr/>
          <a:lstStyle/>
          <a:p>
            <a:r>
              <a:rPr lang="en-US" b="1" dirty="0">
                <a:solidFill>
                  <a:schemeClr val="accent1"/>
                </a:solidFill>
              </a:rPr>
              <a:t>2021 - 2022</a:t>
            </a:r>
          </a:p>
        </p:txBody>
      </p:sp>
      <p:sp>
        <p:nvSpPr>
          <p:cNvPr id="17" name="Slide Number Placeholder 6">
            <a:extLst>
              <a:ext uri="{FF2B5EF4-FFF2-40B4-BE49-F238E27FC236}">
                <a16:creationId xmlns:a16="http://schemas.microsoft.com/office/drawing/2014/main" id="{FC6DA50B-AE43-47B4-8BA2-4E686E6A42BA}"/>
              </a:ext>
            </a:extLst>
          </p:cNvPr>
          <p:cNvSpPr>
            <a:spLocks noGrp="1"/>
          </p:cNvSpPr>
          <p:nvPr>
            <p:ph type="sldNum" sz="quarter" idx="12"/>
          </p:nvPr>
        </p:nvSpPr>
        <p:spPr>
          <a:xfrm>
            <a:off x="9286875" y="6438900"/>
            <a:ext cx="2743200" cy="365125"/>
          </a:xfrm>
        </p:spPr>
        <p:txBody>
          <a:bodyPr/>
          <a:lstStyle/>
          <a:p>
            <a:fld id="{5B4F5413-E548-45A8-B9DD-11B71454D5CA}" type="slidenum">
              <a:rPr lang="en-US" b="1" smtClean="0">
                <a:solidFill>
                  <a:schemeClr val="accent1"/>
                </a:solidFill>
              </a:rPr>
              <a:pPr/>
              <a:t>15</a:t>
            </a:fld>
            <a:endParaRPr lang="en-US" b="1" dirty="0">
              <a:solidFill>
                <a:schemeClr val="accent1"/>
              </a:solidFill>
            </a:endParaRPr>
          </a:p>
        </p:txBody>
      </p:sp>
      <p:pic>
        <p:nvPicPr>
          <p:cNvPr id="12" name="Picture 11">
            <a:extLst>
              <a:ext uri="{FF2B5EF4-FFF2-40B4-BE49-F238E27FC236}">
                <a16:creationId xmlns:a16="http://schemas.microsoft.com/office/drawing/2014/main" id="{0F62FB13-B49F-4610-8C20-A6916C79AF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1977389"/>
            <a:ext cx="7840133" cy="37514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80675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a:extLst>
              <a:ext uri="{FF2B5EF4-FFF2-40B4-BE49-F238E27FC236}">
                <a16:creationId xmlns:a16="http://schemas.microsoft.com/office/drawing/2014/main" id="{7452BB72-148A-41D8-B274-9F72ABDE09E9}"/>
              </a:ext>
            </a:extLst>
          </p:cNvPr>
          <p:cNvSpPr txBox="1">
            <a:spLocks noChangeArrowheads="1"/>
          </p:cNvSpPr>
          <p:nvPr/>
        </p:nvSpPr>
        <p:spPr bwMode="auto">
          <a:xfrm>
            <a:off x="428625" y="0"/>
            <a:ext cx="116014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713"/>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4800" b="1">
                <a:solidFill>
                  <a:srgbClr val="000000"/>
                </a:solidFill>
                <a:latin typeface="Calibri" panose="020F0502020204030204" pitchFamily="34" charset="0"/>
                <a:ea typeface="Microsoft YaHei" panose="020B0503020204020204" pitchFamily="34" charset="-122"/>
              </a:defRPr>
            </a:lvl1pPr>
            <a:lvl2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800">
                <a:solidFill>
                  <a:srgbClr val="000000"/>
                </a:solidFill>
                <a:latin typeface="Calibri" panose="020F0502020204030204" pitchFamily="34" charset="0"/>
                <a:ea typeface="Microsoft YaHei" panose="020B0503020204020204" pitchFamily="34" charset="-122"/>
              </a:defRPr>
            </a:lvl2pPr>
            <a:lvl3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500">
                <a:solidFill>
                  <a:srgbClr val="000000"/>
                </a:solidFill>
                <a:latin typeface="Calibri" panose="020F0502020204030204" pitchFamily="34" charset="0"/>
                <a:ea typeface="Microsoft YaHei" panose="020B0503020204020204" pitchFamily="34" charset="-122"/>
              </a:defRPr>
            </a:lvl3pPr>
            <a:lvl4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4pPr>
            <a:lvl5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r>
              <a:rPr lang="en-US" altLang="en-US" sz="3200" dirty="0">
                <a:solidFill>
                  <a:srgbClr val="2F5597"/>
                </a:solidFill>
                <a:latin typeface="Times New Roman" panose="02020603050405020304" pitchFamily="18" charset="0"/>
                <a:cs typeface="Times New Roman" panose="02020603050405020304" pitchFamily="18" charset="0"/>
              </a:rPr>
              <a:t>RESULTS</a:t>
            </a:r>
          </a:p>
        </p:txBody>
      </p:sp>
      <p:cxnSp>
        <p:nvCxnSpPr>
          <p:cNvPr id="3" name="Straight Connector 2">
            <a:extLst>
              <a:ext uri="{FF2B5EF4-FFF2-40B4-BE49-F238E27FC236}">
                <a16:creationId xmlns:a16="http://schemas.microsoft.com/office/drawing/2014/main" id="{D449EC71-AB2F-427F-A737-02FCB8F35FBA}"/>
              </a:ext>
            </a:extLst>
          </p:cNvPr>
          <p:cNvCxnSpPr>
            <a:cxnSpLocks/>
          </p:cNvCxnSpPr>
          <p:nvPr/>
        </p:nvCxnSpPr>
        <p:spPr>
          <a:xfrm>
            <a:off x="561975" y="1155700"/>
            <a:ext cx="114681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 Box 2">
            <a:extLst>
              <a:ext uri="{FF2B5EF4-FFF2-40B4-BE49-F238E27FC236}">
                <a16:creationId xmlns:a16="http://schemas.microsoft.com/office/drawing/2014/main" id="{3E32D054-6E6B-49C4-BEA8-A8665A5F20CF}"/>
              </a:ext>
            </a:extLst>
          </p:cNvPr>
          <p:cNvSpPr txBox="1">
            <a:spLocks noChangeArrowheads="1"/>
          </p:cNvSpPr>
          <p:nvPr/>
        </p:nvSpPr>
        <p:spPr bwMode="auto">
          <a:xfrm>
            <a:off x="547687" y="1268938"/>
            <a:ext cx="11363325" cy="4911724"/>
          </a:xfrm>
          <a:prstGeom prst="rect">
            <a:avLst/>
          </a:prstGeom>
          <a:noFill/>
          <a:ln>
            <a:noFill/>
          </a:ln>
          <a:effectLst/>
        </p:spPr>
        <p:txBody>
          <a:bodyPr/>
          <a:lstStyle>
            <a:lvl1pPr marL="350838" indent="-350838">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1pPr>
            <a:lvl2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2pPr>
            <a:lvl3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3pPr>
            <a:lvl4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4pPr>
            <a:lvl5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9pPr>
          </a:lstStyle>
          <a:p>
            <a:pPr marL="4762" indent="0">
              <a:lnSpc>
                <a:spcPct val="90000"/>
              </a:lnSpc>
              <a:spcBef>
                <a:spcPts val="750"/>
              </a:spcBef>
              <a:buSzPct val="100000"/>
              <a:defRPr/>
            </a:pPr>
            <a:r>
              <a:rPr lang="en-US" b="1" dirty="0">
                <a:latin typeface="Times New Roman" panose="02020603050405020304" pitchFamily="18" charset="0"/>
                <a:cs typeface="Times New Roman" panose="02020603050405020304" pitchFamily="18" charset="0"/>
              </a:rPr>
              <a:t>1.Home Page:</a:t>
            </a:r>
          </a:p>
          <a:p>
            <a:pPr marL="4762" indent="0">
              <a:lnSpc>
                <a:spcPct val="90000"/>
              </a:lnSpc>
              <a:spcBef>
                <a:spcPts val="750"/>
              </a:spcBef>
              <a:buSzPct val="100000"/>
              <a:defRPr/>
            </a:pPr>
            <a:endParaRPr lang="en-US"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19ADA62-8454-45F2-B7DC-6E610DEA7206}"/>
              </a:ext>
            </a:extLst>
          </p:cNvPr>
          <p:cNvSpPr txBox="1"/>
          <p:nvPr/>
        </p:nvSpPr>
        <p:spPr>
          <a:xfrm>
            <a:off x="2667000" y="6042525"/>
            <a:ext cx="8362949" cy="646331"/>
          </a:xfrm>
          <a:prstGeom prst="rect">
            <a:avLst/>
          </a:prstGeom>
          <a:noFill/>
        </p:spPr>
        <p:txBody>
          <a:bodyPr wrap="square" rtlCol="0">
            <a:spAutoFit/>
          </a:bodyPr>
          <a:lstStyle/>
          <a:p>
            <a:r>
              <a:rPr lang="en-US" sz="1800" b="0" i="0" u="none" strike="noStrike" baseline="0" dirty="0">
                <a:solidFill>
                  <a:srgbClr val="000000"/>
                </a:solidFill>
                <a:latin typeface="Times New Roman" panose="02020603050405020304" pitchFamily="18" charset="0"/>
              </a:rPr>
              <a:t>                        This </a:t>
            </a:r>
            <a:r>
              <a:rPr lang="en-US" sz="1800" b="0" i="0" u="none" strike="noStrike" baseline="0" dirty="0" err="1">
                <a:solidFill>
                  <a:srgbClr val="000000"/>
                </a:solidFill>
                <a:latin typeface="Times New Roman" panose="02020603050405020304" pitchFamily="18" charset="0"/>
              </a:rPr>
              <a:t>SnapShot</a:t>
            </a:r>
            <a:r>
              <a:rPr lang="en-US" sz="1800" b="0" i="0" u="none" strike="noStrike" baseline="0" dirty="0">
                <a:solidFill>
                  <a:srgbClr val="000000"/>
                </a:solidFill>
                <a:latin typeface="Times New Roman" panose="02020603050405020304" pitchFamily="18" charset="0"/>
              </a:rPr>
              <a:t> shows </a:t>
            </a:r>
            <a:r>
              <a:rPr lang="en-US" dirty="0">
                <a:solidFill>
                  <a:srgbClr val="000000"/>
                </a:solidFill>
                <a:latin typeface="Times New Roman" panose="02020603050405020304" pitchFamily="18" charset="0"/>
              </a:rPr>
              <a:t>Home page.</a:t>
            </a:r>
            <a:endParaRPr lang="en-IN" dirty="0"/>
          </a:p>
          <a:p>
            <a:endParaRPr lang="en-IN" dirty="0"/>
          </a:p>
        </p:txBody>
      </p:sp>
      <p:pic>
        <p:nvPicPr>
          <p:cNvPr id="13" name="Picture 12">
            <a:extLst>
              <a:ext uri="{FF2B5EF4-FFF2-40B4-BE49-F238E27FC236}">
                <a16:creationId xmlns:a16="http://schemas.microsoft.com/office/drawing/2014/main" id="{2077C858-BBBF-462E-B9A9-E10FFA569E62}"/>
              </a:ext>
            </a:extLst>
          </p:cNvPr>
          <p:cNvPicPr>
            <a:picLocks noChangeAspect="1"/>
          </p:cNvPicPr>
          <p:nvPr/>
        </p:nvPicPr>
        <p:blipFill rotWithShape="1">
          <a:blip r:embed="rId2"/>
          <a:srcRect l="24622" t="26250" r="64375" b="58940"/>
          <a:stretch/>
        </p:blipFill>
        <p:spPr>
          <a:xfrm>
            <a:off x="49160" y="100815"/>
            <a:ext cx="1341489" cy="1015663"/>
          </a:xfrm>
          <a:prstGeom prst="rect">
            <a:avLst/>
          </a:prstGeom>
        </p:spPr>
      </p:pic>
      <p:pic>
        <p:nvPicPr>
          <p:cNvPr id="14" name="Picture 8">
            <a:extLst>
              <a:ext uri="{FF2B5EF4-FFF2-40B4-BE49-F238E27FC236}">
                <a16:creationId xmlns:a16="http://schemas.microsoft.com/office/drawing/2014/main" id="{A1E5CEC1-9CFE-47C3-86EF-90564173A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013" y="0"/>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 name="Date Placeholder 4">
            <a:extLst>
              <a:ext uri="{FF2B5EF4-FFF2-40B4-BE49-F238E27FC236}">
                <a16:creationId xmlns:a16="http://schemas.microsoft.com/office/drawing/2014/main" id="{4A6E8722-8556-4CF1-8795-FBDBB2D0FA74}"/>
              </a:ext>
            </a:extLst>
          </p:cNvPr>
          <p:cNvSpPr>
            <a:spLocks noGrp="1"/>
          </p:cNvSpPr>
          <p:nvPr>
            <p:ph type="dt" sz="half" idx="10"/>
          </p:nvPr>
        </p:nvSpPr>
        <p:spPr>
          <a:xfrm>
            <a:off x="260685" y="6443863"/>
            <a:ext cx="3200400" cy="365125"/>
          </a:xfrm>
        </p:spPr>
        <p:txBody>
          <a:bodyPr/>
          <a:lstStyle/>
          <a:p>
            <a:r>
              <a:rPr lang="en-US" b="1" dirty="0">
                <a:solidFill>
                  <a:schemeClr val="accent1"/>
                </a:solidFill>
              </a:rPr>
              <a:t>VIII Semester, Department of ISE, RNSIT</a:t>
            </a:r>
          </a:p>
        </p:txBody>
      </p:sp>
      <p:sp>
        <p:nvSpPr>
          <p:cNvPr id="17" name="Footer Placeholder 3">
            <a:extLst>
              <a:ext uri="{FF2B5EF4-FFF2-40B4-BE49-F238E27FC236}">
                <a16:creationId xmlns:a16="http://schemas.microsoft.com/office/drawing/2014/main" id="{B41D76DB-F801-4030-858F-F02058441DA8}"/>
              </a:ext>
            </a:extLst>
          </p:cNvPr>
          <p:cNvSpPr>
            <a:spLocks noGrp="1"/>
          </p:cNvSpPr>
          <p:nvPr>
            <p:ph type="ftr" sz="quarter" idx="11"/>
          </p:nvPr>
        </p:nvSpPr>
        <p:spPr>
          <a:xfrm>
            <a:off x="4038600" y="6443863"/>
            <a:ext cx="4114800" cy="365125"/>
          </a:xfrm>
        </p:spPr>
        <p:txBody>
          <a:bodyPr/>
          <a:lstStyle/>
          <a:p>
            <a:r>
              <a:rPr lang="en-US" b="1" dirty="0">
                <a:solidFill>
                  <a:schemeClr val="accent1"/>
                </a:solidFill>
              </a:rPr>
              <a:t>2021 - 2022</a:t>
            </a:r>
          </a:p>
        </p:txBody>
      </p:sp>
      <p:sp>
        <p:nvSpPr>
          <p:cNvPr id="18" name="Slide Number Placeholder 6">
            <a:extLst>
              <a:ext uri="{FF2B5EF4-FFF2-40B4-BE49-F238E27FC236}">
                <a16:creationId xmlns:a16="http://schemas.microsoft.com/office/drawing/2014/main" id="{7C074370-879A-4709-960B-335B1866AE02}"/>
              </a:ext>
            </a:extLst>
          </p:cNvPr>
          <p:cNvSpPr>
            <a:spLocks noGrp="1"/>
          </p:cNvSpPr>
          <p:nvPr>
            <p:ph type="sldNum" sz="quarter" idx="12"/>
          </p:nvPr>
        </p:nvSpPr>
        <p:spPr>
          <a:xfrm>
            <a:off x="9286875" y="6438900"/>
            <a:ext cx="2743200" cy="365125"/>
          </a:xfrm>
        </p:spPr>
        <p:txBody>
          <a:bodyPr/>
          <a:lstStyle/>
          <a:p>
            <a:fld id="{5B4F5413-E548-45A8-B9DD-11B71454D5CA}" type="slidenum">
              <a:rPr lang="en-US" b="1" smtClean="0">
                <a:solidFill>
                  <a:schemeClr val="accent1"/>
                </a:solidFill>
              </a:rPr>
              <a:pPr/>
              <a:t>16</a:t>
            </a:fld>
            <a:endParaRPr lang="en-US" b="1" dirty="0">
              <a:solidFill>
                <a:schemeClr val="accent1"/>
              </a:solidFill>
            </a:endParaRPr>
          </a:p>
        </p:txBody>
      </p:sp>
      <p:pic>
        <p:nvPicPr>
          <p:cNvPr id="12" name="Picture 11">
            <a:extLst>
              <a:ext uri="{FF2B5EF4-FFF2-40B4-BE49-F238E27FC236}">
                <a16:creationId xmlns:a16="http://schemas.microsoft.com/office/drawing/2014/main" id="{8F8BA9FF-E998-4EE7-B6DA-D74F5F579543}"/>
              </a:ext>
            </a:extLst>
          </p:cNvPr>
          <p:cNvPicPr>
            <a:picLocks noChangeAspect="1"/>
          </p:cNvPicPr>
          <p:nvPr/>
        </p:nvPicPr>
        <p:blipFill rotWithShape="1">
          <a:blip r:embed="rId4">
            <a:extLst>
              <a:ext uri="{28A0092B-C50C-407E-A947-70E740481C1C}">
                <a14:useLocalDpi xmlns:a14="http://schemas.microsoft.com/office/drawing/2010/main" val="0"/>
              </a:ext>
            </a:extLst>
          </a:blip>
          <a:srcRect t="8318" b="4452"/>
          <a:stretch/>
        </p:blipFill>
        <p:spPr bwMode="auto">
          <a:xfrm>
            <a:off x="2328333" y="1786467"/>
            <a:ext cx="7628467" cy="39158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828089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a:extLst>
              <a:ext uri="{FF2B5EF4-FFF2-40B4-BE49-F238E27FC236}">
                <a16:creationId xmlns:a16="http://schemas.microsoft.com/office/drawing/2014/main" id="{7452BB72-148A-41D8-B274-9F72ABDE09E9}"/>
              </a:ext>
            </a:extLst>
          </p:cNvPr>
          <p:cNvSpPr txBox="1">
            <a:spLocks noChangeArrowheads="1"/>
          </p:cNvSpPr>
          <p:nvPr/>
        </p:nvSpPr>
        <p:spPr bwMode="auto">
          <a:xfrm>
            <a:off x="428625" y="0"/>
            <a:ext cx="116014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713"/>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4800" b="1">
                <a:solidFill>
                  <a:srgbClr val="000000"/>
                </a:solidFill>
                <a:latin typeface="Calibri" panose="020F0502020204030204" pitchFamily="34" charset="0"/>
                <a:ea typeface="Microsoft YaHei" panose="020B0503020204020204" pitchFamily="34" charset="-122"/>
              </a:defRPr>
            </a:lvl1pPr>
            <a:lvl2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800">
                <a:solidFill>
                  <a:srgbClr val="000000"/>
                </a:solidFill>
                <a:latin typeface="Calibri" panose="020F0502020204030204" pitchFamily="34" charset="0"/>
                <a:ea typeface="Microsoft YaHei" panose="020B0503020204020204" pitchFamily="34" charset="-122"/>
              </a:defRPr>
            </a:lvl2pPr>
            <a:lvl3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500">
                <a:solidFill>
                  <a:srgbClr val="000000"/>
                </a:solidFill>
                <a:latin typeface="Calibri" panose="020F0502020204030204" pitchFamily="34" charset="0"/>
                <a:ea typeface="Microsoft YaHei" panose="020B0503020204020204" pitchFamily="34" charset="-122"/>
              </a:defRPr>
            </a:lvl3pPr>
            <a:lvl4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4pPr>
            <a:lvl5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r>
              <a:rPr lang="en-US" altLang="en-US" sz="3200" dirty="0">
                <a:solidFill>
                  <a:srgbClr val="2F5597"/>
                </a:solidFill>
                <a:latin typeface="Times New Roman" panose="02020603050405020304" pitchFamily="18" charset="0"/>
                <a:cs typeface="Times New Roman" panose="02020603050405020304" pitchFamily="18" charset="0"/>
              </a:rPr>
              <a:t>RESULTS</a:t>
            </a:r>
          </a:p>
        </p:txBody>
      </p:sp>
      <p:cxnSp>
        <p:nvCxnSpPr>
          <p:cNvPr id="3" name="Straight Connector 2">
            <a:extLst>
              <a:ext uri="{FF2B5EF4-FFF2-40B4-BE49-F238E27FC236}">
                <a16:creationId xmlns:a16="http://schemas.microsoft.com/office/drawing/2014/main" id="{D449EC71-AB2F-427F-A737-02FCB8F35FBA}"/>
              </a:ext>
            </a:extLst>
          </p:cNvPr>
          <p:cNvCxnSpPr>
            <a:cxnSpLocks/>
          </p:cNvCxnSpPr>
          <p:nvPr/>
        </p:nvCxnSpPr>
        <p:spPr>
          <a:xfrm>
            <a:off x="561975" y="1155700"/>
            <a:ext cx="114681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 Box 2">
            <a:extLst>
              <a:ext uri="{FF2B5EF4-FFF2-40B4-BE49-F238E27FC236}">
                <a16:creationId xmlns:a16="http://schemas.microsoft.com/office/drawing/2014/main" id="{3E32D054-6E6B-49C4-BEA8-A8665A5F20CF}"/>
              </a:ext>
            </a:extLst>
          </p:cNvPr>
          <p:cNvSpPr txBox="1">
            <a:spLocks noChangeArrowheads="1"/>
          </p:cNvSpPr>
          <p:nvPr/>
        </p:nvSpPr>
        <p:spPr bwMode="auto">
          <a:xfrm>
            <a:off x="614362" y="1371601"/>
            <a:ext cx="11363325" cy="4911724"/>
          </a:xfrm>
          <a:prstGeom prst="rect">
            <a:avLst/>
          </a:prstGeom>
          <a:noFill/>
          <a:ln>
            <a:noFill/>
          </a:ln>
          <a:effectLst/>
        </p:spPr>
        <p:txBody>
          <a:bodyPr/>
          <a:lstStyle>
            <a:lvl1pPr marL="350838" indent="-350838">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1pPr>
            <a:lvl2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2pPr>
            <a:lvl3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3pPr>
            <a:lvl4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4pPr>
            <a:lvl5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9pPr>
          </a:lstStyle>
          <a:p>
            <a:pPr marL="4762" indent="0">
              <a:lnSpc>
                <a:spcPct val="90000"/>
              </a:lnSpc>
              <a:spcBef>
                <a:spcPts val="750"/>
              </a:spcBef>
              <a:buSzPct val="100000"/>
              <a:defRPr/>
            </a:pPr>
            <a:r>
              <a:rPr lang="en-US" b="1" dirty="0">
                <a:latin typeface="Times New Roman" panose="02020603050405020304" pitchFamily="18" charset="0"/>
                <a:cs typeface="Times New Roman" panose="02020603050405020304" pitchFamily="18" charset="0"/>
              </a:rPr>
              <a:t>2.Standard Page:</a:t>
            </a:r>
          </a:p>
          <a:p>
            <a:pPr marL="4762" indent="0">
              <a:lnSpc>
                <a:spcPct val="90000"/>
              </a:lnSpc>
              <a:spcBef>
                <a:spcPts val="750"/>
              </a:spcBef>
              <a:buSzPct val="100000"/>
              <a:defRPr/>
            </a:pPr>
            <a:endParaRPr lang="en-US"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19ADA62-8454-45F2-B7DC-6E610DEA7206}"/>
              </a:ext>
            </a:extLst>
          </p:cNvPr>
          <p:cNvSpPr txBox="1"/>
          <p:nvPr/>
        </p:nvSpPr>
        <p:spPr>
          <a:xfrm>
            <a:off x="2747211" y="5783545"/>
            <a:ext cx="8362949" cy="646331"/>
          </a:xfrm>
          <a:prstGeom prst="rect">
            <a:avLst/>
          </a:prstGeom>
          <a:noFill/>
        </p:spPr>
        <p:txBody>
          <a:bodyPr wrap="square" rtlCol="0">
            <a:spAutoFit/>
          </a:bodyPr>
          <a:lstStyle/>
          <a:p>
            <a:r>
              <a:rPr lang="en-US" sz="1800" b="0" i="0" u="none" strike="noStrike" baseline="0"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Standard page</a:t>
            </a:r>
            <a:endParaRPr lang="en-IN" dirty="0"/>
          </a:p>
          <a:p>
            <a:endParaRPr lang="en-IN" dirty="0"/>
          </a:p>
        </p:txBody>
      </p:sp>
      <p:pic>
        <p:nvPicPr>
          <p:cNvPr id="9" name="Picture 8">
            <a:extLst>
              <a:ext uri="{FF2B5EF4-FFF2-40B4-BE49-F238E27FC236}">
                <a16:creationId xmlns:a16="http://schemas.microsoft.com/office/drawing/2014/main" id="{AB176B5D-C31F-4703-A45C-105DACE2E285}"/>
              </a:ext>
            </a:extLst>
          </p:cNvPr>
          <p:cNvPicPr>
            <a:picLocks noChangeAspect="1"/>
          </p:cNvPicPr>
          <p:nvPr/>
        </p:nvPicPr>
        <p:blipFill rotWithShape="1">
          <a:blip r:embed="rId2"/>
          <a:srcRect l="24622" t="26250" r="64375" b="58940"/>
          <a:stretch/>
        </p:blipFill>
        <p:spPr>
          <a:xfrm>
            <a:off x="49160" y="100815"/>
            <a:ext cx="1341489" cy="1015663"/>
          </a:xfrm>
          <a:prstGeom prst="rect">
            <a:avLst/>
          </a:prstGeom>
        </p:spPr>
      </p:pic>
      <p:pic>
        <p:nvPicPr>
          <p:cNvPr id="13" name="Picture 8">
            <a:extLst>
              <a:ext uri="{FF2B5EF4-FFF2-40B4-BE49-F238E27FC236}">
                <a16:creationId xmlns:a16="http://schemas.microsoft.com/office/drawing/2014/main" id="{66202C20-637B-4840-8C37-75FAC1484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013" y="0"/>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Date Placeholder 4">
            <a:extLst>
              <a:ext uri="{FF2B5EF4-FFF2-40B4-BE49-F238E27FC236}">
                <a16:creationId xmlns:a16="http://schemas.microsoft.com/office/drawing/2014/main" id="{AF38C14F-AF77-492B-B2BB-B25EF510D64A}"/>
              </a:ext>
            </a:extLst>
          </p:cNvPr>
          <p:cNvSpPr>
            <a:spLocks noGrp="1"/>
          </p:cNvSpPr>
          <p:nvPr>
            <p:ph type="dt" sz="half" idx="10"/>
          </p:nvPr>
        </p:nvSpPr>
        <p:spPr>
          <a:xfrm>
            <a:off x="260685" y="6443863"/>
            <a:ext cx="3200400" cy="365125"/>
          </a:xfrm>
        </p:spPr>
        <p:txBody>
          <a:bodyPr/>
          <a:lstStyle/>
          <a:p>
            <a:r>
              <a:rPr lang="en-US" b="1" dirty="0">
                <a:solidFill>
                  <a:schemeClr val="accent1"/>
                </a:solidFill>
              </a:rPr>
              <a:t>VIII Semester, Department of ISE, RNSIT</a:t>
            </a:r>
          </a:p>
        </p:txBody>
      </p:sp>
      <p:sp>
        <p:nvSpPr>
          <p:cNvPr id="15" name="Footer Placeholder 3">
            <a:extLst>
              <a:ext uri="{FF2B5EF4-FFF2-40B4-BE49-F238E27FC236}">
                <a16:creationId xmlns:a16="http://schemas.microsoft.com/office/drawing/2014/main" id="{358A50DC-3D1E-446F-B3EE-318A2E991535}"/>
              </a:ext>
            </a:extLst>
          </p:cNvPr>
          <p:cNvSpPr>
            <a:spLocks noGrp="1"/>
          </p:cNvSpPr>
          <p:nvPr>
            <p:ph type="ftr" sz="quarter" idx="11"/>
          </p:nvPr>
        </p:nvSpPr>
        <p:spPr>
          <a:xfrm>
            <a:off x="4038600" y="6443863"/>
            <a:ext cx="4114800" cy="365125"/>
          </a:xfrm>
        </p:spPr>
        <p:txBody>
          <a:bodyPr/>
          <a:lstStyle/>
          <a:p>
            <a:r>
              <a:rPr lang="en-US" b="1" dirty="0">
                <a:solidFill>
                  <a:schemeClr val="accent1"/>
                </a:solidFill>
              </a:rPr>
              <a:t>2021 - 2022</a:t>
            </a:r>
          </a:p>
        </p:txBody>
      </p:sp>
      <p:sp>
        <p:nvSpPr>
          <p:cNvPr id="17" name="Slide Number Placeholder 6">
            <a:extLst>
              <a:ext uri="{FF2B5EF4-FFF2-40B4-BE49-F238E27FC236}">
                <a16:creationId xmlns:a16="http://schemas.microsoft.com/office/drawing/2014/main" id="{600BF05B-B715-4470-BEC2-41FAF7BC7BF6}"/>
              </a:ext>
            </a:extLst>
          </p:cNvPr>
          <p:cNvSpPr>
            <a:spLocks noGrp="1"/>
          </p:cNvSpPr>
          <p:nvPr>
            <p:ph type="sldNum" sz="quarter" idx="12"/>
          </p:nvPr>
        </p:nvSpPr>
        <p:spPr>
          <a:xfrm>
            <a:off x="9286875" y="6438900"/>
            <a:ext cx="2743200" cy="365125"/>
          </a:xfrm>
        </p:spPr>
        <p:txBody>
          <a:bodyPr/>
          <a:lstStyle/>
          <a:p>
            <a:fld id="{5B4F5413-E548-45A8-B9DD-11B71454D5CA}" type="slidenum">
              <a:rPr lang="en-US" b="1" smtClean="0">
                <a:solidFill>
                  <a:schemeClr val="accent1"/>
                </a:solidFill>
              </a:rPr>
              <a:pPr/>
              <a:t>17</a:t>
            </a:fld>
            <a:endParaRPr lang="en-US" b="1" dirty="0">
              <a:solidFill>
                <a:schemeClr val="accent1"/>
              </a:solidFill>
            </a:endParaRPr>
          </a:p>
        </p:txBody>
      </p:sp>
      <p:pic>
        <p:nvPicPr>
          <p:cNvPr id="12" name="Picture 11">
            <a:extLst>
              <a:ext uri="{FF2B5EF4-FFF2-40B4-BE49-F238E27FC236}">
                <a16:creationId xmlns:a16="http://schemas.microsoft.com/office/drawing/2014/main" id="{7DF8C209-D7A8-4AB2-9157-E3C156971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4549" y="1866535"/>
            <a:ext cx="8362949" cy="38565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3804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a:extLst>
              <a:ext uri="{FF2B5EF4-FFF2-40B4-BE49-F238E27FC236}">
                <a16:creationId xmlns:a16="http://schemas.microsoft.com/office/drawing/2014/main" id="{7452BB72-148A-41D8-B274-9F72ABDE09E9}"/>
              </a:ext>
            </a:extLst>
          </p:cNvPr>
          <p:cNvSpPr txBox="1">
            <a:spLocks noChangeArrowheads="1"/>
          </p:cNvSpPr>
          <p:nvPr/>
        </p:nvSpPr>
        <p:spPr bwMode="auto">
          <a:xfrm>
            <a:off x="428625" y="0"/>
            <a:ext cx="116014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713"/>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4800" b="1">
                <a:solidFill>
                  <a:srgbClr val="000000"/>
                </a:solidFill>
                <a:latin typeface="Calibri" panose="020F0502020204030204" pitchFamily="34" charset="0"/>
                <a:ea typeface="Microsoft YaHei" panose="020B0503020204020204" pitchFamily="34" charset="-122"/>
              </a:defRPr>
            </a:lvl1pPr>
            <a:lvl2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800">
                <a:solidFill>
                  <a:srgbClr val="000000"/>
                </a:solidFill>
                <a:latin typeface="Calibri" panose="020F0502020204030204" pitchFamily="34" charset="0"/>
                <a:ea typeface="Microsoft YaHei" panose="020B0503020204020204" pitchFamily="34" charset="-122"/>
              </a:defRPr>
            </a:lvl2pPr>
            <a:lvl3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500">
                <a:solidFill>
                  <a:srgbClr val="000000"/>
                </a:solidFill>
                <a:latin typeface="Calibri" panose="020F0502020204030204" pitchFamily="34" charset="0"/>
                <a:ea typeface="Microsoft YaHei" panose="020B0503020204020204" pitchFamily="34" charset="-122"/>
              </a:defRPr>
            </a:lvl3pPr>
            <a:lvl4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4pPr>
            <a:lvl5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r>
              <a:rPr lang="en-US" altLang="en-US" sz="3200" dirty="0">
                <a:solidFill>
                  <a:srgbClr val="2F5597"/>
                </a:solidFill>
                <a:latin typeface="Times New Roman" panose="02020603050405020304" pitchFamily="18" charset="0"/>
                <a:cs typeface="Times New Roman" panose="02020603050405020304" pitchFamily="18" charset="0"/>
              </a:rPr>
              <a:t>RESULTS</a:t>
            </a:r>
          </a:p>
        </p:txBody>
      </p:sp>
      <p:cxnSp>
        <p:nvCxnSpPr>
          <p:cNvPr id="3" name="Straight Connector 2">
            <a:extLst>
              <a:ext uri="{FF2B5EF4-FFF2-40B4-BE49-F238E27FC236}">
                <a16:creationId xmlns:a16="http://schemas.microsoft.com/office/drawing/2014/main" id="{D449EC71-AB2F-427F-A737-02FCB8F35FBA}"/>
              </a:ext>
            </a:extLst>
          </p:cNvPr>
          <p:cNvCxnSpPr>
            <a:cxnSpLocks/>
          </p:cNvCxnSpPr>
          <p:nvPr/>
        </p:nvCxnSpPr>
        <p:spPr>
          <a:xfrm>
            <a:off x="561975" y="1155700"/>
            <a:ext cx="114681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 Box 2">
            <a:extLst>
              <a:ext uri="{FF2B5EF4-FFF2-40B4-BE49-F238E27FC236}">
                <a16:creationId xmlns:a16="http://schemas.microsoft.com/office/drawing/2014/main" id="{3E32D054-6E6B-49C4-BEA8-A8665A5F20CF}"/>
              </a:ext>
            </a:extLst>
          </p:cNvPr>
          <p:cNvSpPr txBox="1">
            <a:spLocks noChangeArrowheads="1"/>
          </p:cNvSpPr>
          <p:nvPr/>
        </p:nvSpPr>
        <p:spPr bwMode="auto">
          <a:xfrm>
            <a:off x="779515" y="1382176"/>
            <a:ext cx="11363325" cy="4911724"/>
          </a:xfrm>
          <a:prstGeom prst="rect">
            <a:avLst/>
          </a:prstGeom>
          <a:noFill/>
          <a:ln>
            <a:noFill/>
          </a:ln>
          <a:effectLst/>
        </p:spPr>
        <p:txBody>
          <a:bodyPr/>
          <a:lstStyle>
            <a:lvl1pPr marL="350838" indent="-350838">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1pPr>
            <a:lvl2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2pPr>
            <a:lvl3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3pPr>
            <a:lvl4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4pPr>
            <a:lvl5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9pPr>
          </a:lstStyle>
          <a:p>
            <a:pPr marL="4762" indent="0">
              <a:lnSpc>
                <a:spcPct val="90000"/>
              </a:lnSpc>
              <a:spcBef>
                <a:spcPts val="750"/>
              </a:spcBef>
              <a:buSzPct val="100000"/>
              <a:defRPr/>
            </a:pPr>
            <a:r>
              <a:rPr lang="en-US" b="1" dirty="0">
                <a:latin typeface="Times New Roman" panose="02020603050405020304" pitchFamily="18" charset="0"/>
                <a:cs typeface="Times New Roman" panose="02020603050405020304" pitchFamily="18" charset="0"/>
              </a:rPr>
              <a:t>3.Sectionn Page:                                                                      4.Teacher’s details:</a:t>
            </a:r>
          </a:p>
          <a:p>
            <a:pPr marL="4762" indent="0">
              <a:lnSpc>
                <a:spcPct val="90000"/>
              </a:lnSpc>
              <a:spcBef>
                <a:spcPts val="750"/>
              </a:spcBef>
              <a:buSzPct val="100000"/>
              <a:defRPr/>
            </a:pPr>
            <a:r>
              <a:rPr lang="en-US" b="1" dirty="0">
                <a:latin typeface="Times New Roman" panose="02020603050405020304" pitchFamily="18" charset="0"/>
                <a:cs typeface="Times New Roman" panose="02020603050405020304" pitchFamily="18" charset="0"/>
              </a:rPr>
              <a:t>                                                           </a:t>
            </a:r>
          </a:p>
          <a:p>
            <a:pPr marL="4762" indent="0">
              <a:lnSpc>
                <a:spcPct val="90000"/>
              </a:lnSpc>
              <a:spcBef>
                <a:spcPts val="750"/>
              </a:spcBef>
              <a:buSzPct val="100000"/>
              <a:defRPr/>
            </a:pPr>
            <a:r>
              <a:rPr lang="en-US" b="1" dirty="0">
                <a:latin typeface="Times New Roman" panose="02020603050405020304" pitchFamily="18" charset="0"/>
                <a:cs typeface="Times New Roman" panose="02020603050405020304" pitchFamily="18" charset="0"/>
              </a:rPr>
              <a:t> </a:t>
            </a:r>
          </a:p>
        </p:txBody>
      </p:sp>
      <p:sp>
        <p:nvSpPr>
          <p:cNvPr id="10" name="TextBox 9">
            <a:extLst>
              <a:ext uri="{FF2B5EF4-FFF2-40B4-BE49-F238E27FC236}">
                <a16:creationId xmlns:a16="http://schemas.microsoft.com/office/drawing/2014/main" id="{F19ADA62-8454-45F2-B7DC-6E610DEA7206}"/>
              </a:ext>
            </a:extLst>
          </p:cNvPr>
          <p:cNvSpPr txBox="1"/>
          <p:nvPr/>
        </p:nvSpPr>
        <p:spPr>
          <a:xfrm>
            <a:off x="2667000" y="5960159"/>
            <a:ext cx="8362949" cy="646331"/>
          </a:xfrm>
          <a:prstGeom prst="rect">
            <a:avLst/>
          </a:prstGeom>
          <a:noFill/>
        </p:spPr>
        <p:txBody>
          <a:bodyPr wrap="square" rtlCol="0">
            <a:spAutoFit/>
          </a:bodyPr>
          <a:lstStyle/>
          <a:p>
            <a:r>
              <a:rPr lang="en-US" sz="1800" b="0" i="0" u="none" strike="noStrike" baseline="0" dirty="0">
                <a:solidFill>
                  <a:srgbClr val="000000"/>
                </a:solidFill>
                <a:latin typeface="Times New Roman" panose="02020603050405020304" pitchFamily="18" charset="0"/>
              </a:rPr>
              <a:t>                       </a:t>
            </a:r>
            <a:endParaRPr lang="en-IN" dirty="0"/>
          </a:p>
          <a:p>
            <a:endParaRPr lang="en-IN" dirty="0"/>
          </a:p>
        </p:txBody>
      </p:sp>
      <p:pic>
        <p:nvPicPr>
          <p:cNvPr id="13" name="Picture 12">
            <a:extLst>
              <a:ext uri="{FF2B5EF4-FFF2-40B4-BE49-F238E27FC236}">
                <a16:creationId xmlns:a16="http://schemas.microsoft.com/office/drawing/2014/main" id="{F65954B0-C3FD-43E3-8C32-0176F57E7ECF}"/>
              </a:ext>
            </a:extLst>
          </p:cNvPr>
          <p:cNvPicPr>
            <a:picLocks noChangeAspect="1"/>
          </p:cNvPicPr>
          <p:nvPr/>
        </p:nvPicPr>
        <p:blipFill rotWithShape="1">
          <a:blip r:embed="rId2"/>
          <a:srcRect l="24622" t="26250" r="64375" b="58940"/>
          <a:stretch/>
        </p:blipFill>
        <p:spPr>
          <a:xfrm>
            <a:off x="49160" y="100815"/>
            <a:ext cx="1341489" cy="1015663"/>
          </a:xfrm>
          <a:prstGeom prst="rect">
            <a:avLst/>
          </a:prstGeom>
        </p:spPr>
      </p:pic>
      <p:pic>
        <p:nvPicPr>
          <p:cNvPr id="14" name="Picture 8">
            <a:extLst>
              <a:ext uri="{FF2B5EF4-FFF2-40B4-BE49-F238E27FC236}">
                <a16:creationId xmlns:a16="http://schemas.microsoft.com/office/drawing/2014/main" id="{7908A313-CB68-4840-9D8B-7C0ED1030D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013" y="0"/>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 name="Date Placeholder 4">
            <a:extLst>
              <a:ext uri="{FF2B5EF4-FFF2-40B4-BE49-F238E27FC236}">
                <a16:creationId xmlns:a16="http://schemas.microsoft.com/office/drawing/2014/main" id="{A22A89AD-C09D-4221-9099-1B066089B783}"/>
              </a:ext>
            </a:extLst>
          </p:cNvPr>
          <p:cNvSpPr>
            <a:spLocks noGrp="1"/>
          </p:cNvSpPr>
          <p:nvPr>
            <p:ph type="dt" sz="half" idx="10"/>
          </p:nvPr>
        </p:nvSpPr>
        <p:spPr>
          <a:xfrm>
            <a:off x="260685" y="6443863"/>
            <a:ext cx="3200400" cy="365125"/>
          </a:xfrm>
        </p:spPr>
        <p:txBody>
          <a:bodyPr/>
          <a:lstStyle/>
          <a:p>
            <a:r>
              <a:rPr lang="en-US" b="1" dirty="0">
                <a:solidFill>
                  <a:schemeClr val="accent1"/>
                </a:solidFill>
              </a:rPr>
              <a:t>VIII Semester, Department of ISE, RNSIT</a:t>
            </a:r>
          </a:p>
        </p:txBody>
      </p:sp>
      <p:sp>
        <p:nvSpPr>
          <p:cNvPr id="17" name="Footer Placeholder 3">
            <a:extLst>
              <a:ext uri="{FF2B5EF4-FFF2-40B4-BE49-F238E27FC236}">
                <a16:creationId xmlns:a16="http://schemas.microsoft.com/office/drawing/2014/main" id="{558579B7-8D51-434D-A39F-37607662853F}"/>
              </a:ext>
            </a:extLst>
          </p:cNvPr>
          <p:cNvSpPr>
            <a:spLocks noGrp="1"/>
          </p:cNvSpPr>
          <p:nvPr>
            <p:ph type="ftr" sz="quarter" idx="11"/>
          </p:nvPr>
        </p:nvSpPr>
        <p:spPr>
          <a:xfrm>
            <a:off x="4038600" y="6443863"/>
            <a:ext cx="4114800" cy="365125"/>
          </a:xfrm>
        </p:spPr>
        <p:txBody>
          <a:bodyPr/>
          <a:lstStyle/>
          <a:p>
            <a:r>
              <a:rPr lang="en-US" b="1" dirty="0">
                <a:solidFill>
                  <a:schemeClr val="accent1"/>
                </a:solidFill>
              </a:rPr>
              <a:t>2021 - 2022</a:t>
            </a:r>
          </a:p>
        </p:txBody>
      </p:sp>
      <p:sp>
        <p:nvSpPr>
          <p:cNvPr id="18" name="Slide Number Placeholder 6">
            <a:extLst>
              <a:ext uri="{FF2B5EF4-FFF2-40B4-BE49-F238E27FC236}">
                <a16:creationId xmlns:a16="http://schemas.microsoft.com/office/drawing/2014/main" id="{F62CA987-4286-4562-814B-3C0356EFFC00}"/>
              </a:ext>
            </a:extLst>
          </p:cNvPr>
          <p:cNvSpPr>
            <a:spLocks noGrp="1"/>
          </p:cNvSpPr>
          <p:nvPr>
            <p:ph type="sldNum" sz="quarter" idx="12"/>
          </p:nvPr>
        </p:nvSpPr>
        <p:spPr>
          <a:xfrm>
            <a:off x="9286875" y="6438900"/>
            <a:ext cx="2743200" cy="365125"/>
          </a:xfrm>
        </p:spPr>
        <p:txBody>
          <a:bodyPr/>
          <a:lstStyle/>
          <a:p>
            <a:fld id="{5B4F5413-E548-45A8-B9DD-11B71454D5CA}" type="slidenum">
              <a:rPr lang="en-US" b="1" smtClean="0">
                <a:solidFill>
                  <a:schemeClr val="accent1"/>
                </a:solidFill>
              </a:rPr>
              <a:pPr/>
              <a:t>18</a:t>
            </a:fld>
            <a:endParaRPr lang="en-US" b="1" dirty="0">
              <a:solidFill>
                <a:schemeClr val="accent1"/>
              </a:solidFill>
            </a:endParaRPr>
          </a:p>
        </p:txBody>
      </p:sp>
      <p:pic>
        <p:nvPicPr>
          <p:cNvPr id="19" name="Picture 18">
            <a:extLst>
              <a:ext uri="{FF2B5EF4-FFF2-40B4-BE49-F238E27FC236}">
                <a16:creationId xmlns:a16="http://schemas.microsoft.com/office/drawing/2014/main" id="{F39617E7-A38E-43A3-8935-FF3FE085B7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067" y="1915795"/>
            <a:ext cx="4944533" cy="3638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a:extLst>
              <a:ext uri="{FF2B5EF4-FFF2-40B4-BE49-F238E27FC236}">
                <a16:creationId xmlns:a16="http://schemas.microsoft.com/office/drawing/2014/main" id="{A045AF49-EED8-4F35-8557-304DC41F1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1732" y="1872535"/>
            <a:ext cx="5239279" cy="36776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46314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a:extLst>
              <a:ext uri="{FF2B5EF4-FFF2-40B4-BE49-F238E27FC236}">
                <a16:creationId xmlns:a16="http://schemas.microsoft.com/office/drawing/2014/main" id="{7452BB72-148A-41D8-B274-9F72ABDE09E9}"/>
              </a:ext>
            </a:extLst>
          </p:cNvPr>
          <p:cNvSpPr txBox="1">
            <a:spLocks noChangeArrowheads="1"/>
          </p:cNvSpPr>
          <p:nvPr/>
        </p:nvSpPr>
        <p:spPr bwMode="auto">
          <a:xfrm>
            <a:off x="428625" y="0"/>
            <a:ext cx="116014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713"/>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4800" b="1">
                <a:solidFill>
                  <a:srgbClr val="000000"/>
                </a:solidFill>
                <a:latin typeface="Calibri" panose="020F0502020204030204" pitchFamily="34" charset="0"/>
                <a:ea typeface="Microsoft YaHei" panose="020B0503020204020204" pitchFamily="34" charset="-122"/>
              </a:defRPr>
            </a:lvl1pPr>
            <a:lvl2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800">
                <a:solidFill>
                  <a:srgbClr val="000000"/>
                </a:solidFill>
                <a:latin typeface="Calibri" panose="020F0502020204030204" pitchFamily="34" charset="0"/>
                <a:ea typeface="Microsoft YaHei" panose="020B0503020204020204" pitchFamily="34" charset="-122"/>
              </a:defRPr>
            </a:lvl2pPr>
            <a:lvl3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500">
                <a:solidFill>
                  <a:srgbClr val="000000"/>
                </a:solidFill>
                <a:latin typeface="Calibri" panose="020F0502020204030204" pitchFamily="34" charset="0"/>
                <a:ea typeface="Microsoft YaHei" panose="020B0503020204020204" pitchFamily="34" charset="-122"/>
              </a:defRPr>
            </a:lvl3pPr>
            <a:lvl4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4pPr>
            <a:lvl5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r>
              <a:rPr lang="en-US" altLang="en-US" sz="3200" dirty="0">
                <a:solidFill>
                  <a:srgbClr val="2F5597"/>
                </a:solidFill>
                <a:latin typeface="Times New Roman" panose="02020603050405020304" pitchFamily="18" charset="0"/>
                <a:cs typeface="Times New Roman" panose="02020603050405020304" pitchFamily="18" charset="0"/>
              </a:rPr>
              <a:t>RESULTS</a:t>
            </a:r>
          </a:p>
        </p:txBody>
      </p:sp>
      <p:cxnSp>
        <p:nvCxnSpPr>
          <p:cNvPr id="3" name="Straight Connector 2">
            <a:extLst>
              <a:ext uri="{FF2B5EF4-FFF2-40B4-BE49-F238E27FC236}">
                <a16:creationId xmlns:a16="http://schemas.microsoft.com/office/drawing/2014/main" id="{D449EC71-AB2F-427F-A737-02FCB8F35FBA}"/>
              </a:ext>
            </a:extLst>
          </p:cNvPr>
          <p:cNvCxnSpPr>
            <a:cxnSpLocks/>
          </p:cNvCxnSpPr>
          <p:nvPr/>
        </p:nvCxnSpPr>
        <p:spPr>
          <a:xfrm>
            <a:off x="561975" y="1155700"/>
            <a:ext cx="114681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 Box 2">
            <a:extLst>
              <a:ext uri="{FF2B5EF4-FFF2-40B4-BE49-F238E27FC236}">
                <a16:creationId xmlns:a16="http://schemas.microsoft.com/office/drawing/2014/main" id="{3E32D054-6E6B-49C4-BEA8-A8665A5F20CF}"/>
              </a:ext>
            </a:extLst>
          </p:cNvPr>
          <p:cNvSpPr txBox="1">
            <a:spLocks noChangeArrowheads="1"/>
          </p:cNvSpPr>
          <p:nvPr/>
        </p:nvSpPr>
        <p:spPr bwMode="auto">
          <a:xfrm>
            <a:off x="328613" y="1454420"/>
            <a:ext cx="11701462" cy="4830759"/>
          </a:xfrm>
          <a:prstGeom prst="rect">
            <a:avLst/>
          </a:prstGeom>
          <a:noFill/>
          <a:ln>
            <a:noFill/>
          </a:ln>
          <a:effectLst/>
        </p:spPr>
        <p:txBody>
          <a:bodyPr/>
          <a:lstStyle>
            <a:lvl1pPr marL="350838" indent="-350838">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1pPr>
            <a:lvl2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2pPr>
            <a:lvl3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3pPr>
            <a:lvl4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4pPr>
            <a:lvl5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9pPr>
          </a:lstStyle>
          <a:p>
            <a:pPr marL="4762" indent="0">
              <a:lnSpc>
                <a:spcPct val="90000"/>
              </a:lnSpc>
              <a:spcBef>
                <a:spcPts val="750"/>
              </a:spcBef>
              <a:buSzPct val="100000"/>
              <a:defRPr/>
            </a:pPr>
            <a:r>
              <a:rPr lang="en-US" b="1" dirty="0">
                <a:latin typeface="Times New Roman" panose="02020603050405020304" pitchFamily="18" charset="0"/>
                <a:cs typeface="Times New Roman" panose="02020603050405020304" pitchFamily="18" charset="0"/>
              </a:rPr>
              <a:t>4.Course Details:                                                               5.Student’s Details:</a:t>
            </a:r>
          </a:p>
          <a:p>
            <a:pPr marL="4762" indent="0">
              <a:lnSpc>
                <a:spcPct val="90000"/>
              </a:lnSpc>
              <a:spcBef>
                <a:spcPts val="750"/>
              </a:spcBef>
              <a:buSzPct val="100000"/>
              <a:defRPr/>
            </a:pPr>
            <a:r>
              <a:rPr lang="en-US" b="1" dirty="0">
                <a:latin typeface="Times New Roman" panose="02020603050405020304" pitchFamily="18" charset="0"/>
                <a:cs typeface="Times New Roman" panose="02020603050405020304" pitchFamily="18" charset="0"/>
              </a:rPr>
              <a:t>     </a:t>
            </a:r>
          </a:p>
          <a:p>
            <a:pPr marL="4762" indent="0">
              <a:lnSpc>
                <a:spcPct val="90000"/>
              </a:lnSpc>
              <a:spcBef>
                <a:spcPts val="750"/>
              </a:spcBef>
              <a:buSzPct val="100000"/>
              <a:defRPr/>
            </a:pPr>
            <a:r>
              <a:rPr lang="en-US" b="1" dirty="0">
                <a:latin typeface="Times New Roman" panose="02020603050405020304" pitchFamily="18" charset="0"/>
                <a:cs typeface="Times New Roman" panose="02020603050405020304" pitchFamily="18" charset="0"/>
              </a:rPr>
              <a:t>     </a:t>
            </a:r>
          </a:p>
        </p:txBody>
      </p:sp>
      <p:sp>
        <p:nvSpPr>
          <p:cNvPr id="10" name="TextBox 9">
            <a:extLst>
              <a:ext uri="{FF2B5EF4-FFF2-40B4-BE49-F238E27FC236}">
                <a16:creationId xmlns:a16="http://schemas.microsoft.com/office/drawing/2014/main" id="{F19ADA62-8454-45F2-B7DC-6E610DEA7206}"/>
              </a:ext>
            </a:extLst>
          </p:cNvPr>
          <p:cNvSpPr txBox="1"/>
          <p:nvPr/>
        </p:nvSpPr>
        <p:spPr>
          <a:xfrm>
            <a:off x="2544064" y="5811152"/>
            <a:ext cx="8362949" cy="646331"/>
          </a:xfrm>
          <a:prstGeom prst="rect">
            <a:avLst/>
          </a:prstGeom>
          <a:noFill/>
        </p:spPr>
        <p:txBody>
          <a:bodyPr wrap="square" rtlCol="0">
            <a:spAutoFit/>
          </a:bodyPr>
          <a:lstStyle/>
          <a:p>
            <a:r>
              <a:rPr lang="en-US" sz="1800" b="0" i="0" u="none" strike="noStrike" baseline="0" dirty="0">
                <a:solidFill>
                  <a:srgbClr val="000000"/>
                </a:solidFill>
                <a:latin typeface="Times New Roman" panose="02020603050405020304" pitchFamily="18" charset="0"/>
              </a:rPr>
              <a:t>                     </a:t>
            </a:r>
            <a:endParaRPr lang="en-IN" dirty="0"/>
          </a:p>
          <a:p>
            <a:endParaRPr lang="en-IN" dirty="0"/>
          </a:p>
        </p:txBody>
      </p:sp>
      <p:pic>
        <p:nvPicPr>
          <p:cNvPr id="9" name="Picture 8">
            <a:extLst>
              <a:ext uri="{FF2B5EF4-FFF2-40B4-BE49-F238E27FC236}">
                <a16:creationId xmlns:a16="http://schemas.microsoft.com/office/drawing/2014/main" id="{493AF99F-23A1-437B-B07A-0DBEC300022C}"/>
              </a:ext>
            </a:extLst>
          </p:cNvPr>
          <p:cNvPicPr>
            <a:picLocks noChangeAspect="1"/>
          </p:cNvPicPr>
          <p:nvPr/>
        </p:nvPicPr>
        <p:blipFill rotWithShape="1">
          <a:blip r:embed="rId2"/>
          <a:srcRect l="24622" t="26250" r="64375" b="58940"/>
          <a:stretch/>
        </p:blipFill>
        <p:spPr>
          <a:xfrm>
            <a:off x="49160" y="100815"/>
            <a:ext cx="1341489" cy="1015663"/>
          </a:xfrm>
          <a:prstGeom prst="rect">
            <a:avLst/>
          </a:prstGeom>
        </p:spPr>
      </p:pic>
      <p:pic>
        <p:nvPicPr>
          <p:cNvPr id="13" name="Picture 8">
            <a:extLst>
              <a:ext uri="{FF2B5EF4-FFF2-40B4-BE49-F238E27FC236}">
                <a16:creationId xmlns:a16="http://schemas.microsoft.com/office/drawing/2014/main" id="{E7DAFB37-7C92-4292-8A2B-E89128806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013" y="0"/>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Date Placeholder 4">
            <a:extLst>
              <a:ext uri="{FF2B5EF4-FFF2-40B4-BE49-F238E27FC236}">
                <a16:creationId xmlns:a16="http://schemas.microsoft.com/office/drawing/2014/main" id="{F9CE197F-6F71-49B0-BA13-7487A858969B}"/>
              </a:ext>
            </a:extLst>
          </p:cNvPr>
          <p:cNvSpPr>
            <a:spLocks noGrp="1"/>
          </p:cNvSpPr>
          <p:nvPr>
            <p:ph type="dt" sz="half" idx="10"/>
          </p:nvPr>
        </p:nvSpPr>
        <p:spPr>
          <a:xfrm>
            <a:off x="260685" y="6443863"/>
            <a:ext cx="3200400" cy="365125"/>
          </a:xfrm>
        </p:spPr>
        <p:txBody>
          <a:bodyPr/>
          <a:lstStyle/>
          <a:p>
            <a:r>
              <a:rPr lang="en-US" b="1" dirty="0">
                <a:solidFill>
                  <a:schemeClr val="accent1"/>
                </a:solidFill>
              </a:rPr>
              <a:t>VIII Semester, Department of ISE, RNSIT</a:t>
            </a:r>
          </a:p>
        </p:txBody>
      </p:sp>
      <p:sp>
        <p:nvSpPr>
          <p:cNvPr id="14" name="Footer Placeholder 3">
            <a:extLst>
              <a:ext uri="{FF2B5EF4-FFF2-40B4-BE49-F238E27FC236}">
                <a16:creationId xmlns:a16="http://schemas.microsoft.com/office/drawing/2014/main" id="{CAA7A5C9-175F-481E-83A5-11CD4CB9B535}"/>
              </a:ext>
            </a:extLst>
          </p:cNvPr>
          <p:cNvSpPr>
            <a:spLocks noGrp="1"/>
          </p:cNvSpPr>
          <p:nvPr>
            <p:ph type="ftr" sz="quarter" idx="11"/>
          </p:nvPr>
        </p:nvSpPr>
        <p:spPr>
          <a:xfrm>
            <a:off x="4038600" y="6443863"/>
            <a:ext cx="4114800" cy="365125"/>
          </a:xfrm>
        </p:spPr>
        <p:txBody>
          <a:bodyPr/>
          <a:lstStyle/>
          <a:p>
            <a:r>
              <a:rPr lang="en-US" b="1" dirty="0">
                <a:solidFill>
                  <a:schemeClr val="accent1"/>
                </a:solidFill>
              </a:rPr>
              <a:t>2021 - 2022</a:t>
            </a:r>
          </a:p>
        </p:txBody>
      </p:sp>
      <p:sp>
        <p:nvSpPr>
          <p:cNvPr id="15" name="Slide Number Placeholder 6">
            <a:extLst>
              <a:ext uri="{FF2B5EF4-FFF2-40B4-BE49-F238E27FC236}">
                <a16:creationId xmlns:a16="http://schemas.microsoft.com/office/drawing/2014/main" id="{708B2126-8841-4693-8ED7-B866C631E6C7}"/>
              </a:ext>
            </a:extLst>
          </p:cNvPr>
          <p:cNvSpPr>
            <a:spLocks noGrp="1"/>
          </p:cNvSpPr>
          <p:nvPr>
            <p:ph type="sldNum" sz="quarter" idx="12"/>
          </p:nvPr>
        </p:nvSpPr>
        <p:spPr>
          <a:xfrm>
            <a:off x="9286875" y="6438900"/>
            <a:ext cx="2743200" cy="365125"/>
          </a:xfrm>
        </p:spPr>
        <p:txBody>
          <a:bodyPr/>
          <a:lstStyle/>
          <a:p>
            <a:fld id="{5B4F5413-E548-45A8-B9DD-11B71454D5CA}" type="slidenum">
              <a:rPr lang="en-US" b="1" smtClean="0">
                <a:solidFill>
                  <a:schemeClr val="accent1"/>
                </a:solidFill>
              </a:rPr>
              <a:pPr/>
              <a:t>19</a:t>
            </a:fld>
            <a:endParaRPr lang="en-US" b="1" dirty="0">
              <a:solidFill>
                <a:schemeClr val="accent1"/>
              </a:solidFill>
            </a:endParaRPr>
          </a:p>
        </p:txBody>
      </p:sp>
      <p:pic>
        <p:nvPicPr>
          <p:cNvPr id="17" name="Picture 16">
            <a:extLst>
              <a:ext uri="{FF2B5EF4-FFF2-40B4-BE49-F238E27FC236}">
                <a16:creationId xmlns:a16="http://schemas.microsoft.com/office/drawing/2014/main" id="{73B717F9-F2E8-426B-9209-05792E6938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25" y="2032000"/>
            <a:ext cx="4355042" cy="3427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2FC94F51-1245-4E19-87AB-E4C04F31C7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6067" y="1988714"/>
            <a:ext cx="5308600" cy="35402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9070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a:extLst>
              <a:ext uri="{FF2B5EF4-FFF2-40B4-BE49-F238E27FC236}">
                <a16:creationId xmlns:a16="http://schemas.microsoft.com/office/drawing/2014/main" id="{7452BB72-148A-41D8-B274-9F72ABDE09E9}"/>
              </a:ext>
            </a:extLst>
          </p:cNvPr>
          <p:cNvSpPr txBox="1">
            <a:spLocks noChangeArrowheads="1"/>
          </p:cNvSpPr>
          <p:nvPr/>
        </p:nvSpPr>
        <p:spPr bwMode="auto">
          <a:xfrm>
            <a:off x="428625" y="53975"/>
            <a:ext cx="116014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713"/>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4800" b="1">
                <a:solidFill>
                  <a:srgbClr val="000000"/>
                </a:solidFill>
                <a:latin typeface="Calibri" panose="020F0502020204030204" pitchFamily="34" charset="0"/>
                <a:ea typeface="Microsoft YaHei" panose="020B0503020204020204" pitchFamily="34" charset="-122"/>
              </a:defRPr>
            </a:lvl1pPr>
            <a:lvl2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800">
                <a:solidFill>
                  <a:srgbClr val="000000"/>
                </a:solidFill>
                <a:latin typeface="Calibri" panose="020F0502020204030204" pitchFamily="34" charset="0"/>
                <a:ea typeface="Microsoft YaHei" panose="020B0503020204020204" pitchFamily="34" charset="-122"/>
              </a:defRPr>
            </a:lvl2pPr>
            <a:lvl3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500">
                <a:solidFill>
                  <a:srgbClr val="000000"/>
                </a:solidFill>
                <a:latin typeface="Calibri" panose="020F0502020204030204" pitchFamily="34" charset="0"/>
                <a:ea typeface="Microsoft YaHei" panose="020B0503020204020204" pitchFamily="34" charset="-122"/>
              </a:defRPr>
            </a:lvl3pPr>
            <a:lvl4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4pPr>
            <a:lvl5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r>
              <a:rPr lang="en-IN" altLang="en-US" sz="3200" dirty="0">
                <a:solidFill>
                  <a:srgbClr val="2F5597"/>
                </a:solidFill>
                <a:latin typeface="Times New Roman" panose="02020603050405020304" pitchFamily="18" charset="0"/>
                <a:cs typeface="Times New Roman" panose="02020603050405020304" pitchFamily="18" charset="0"/>
              </a:rPr>
              <a:t>AGENDA</a:t>
            </a:r>
          </a:p>
        </p:txBody>
      </p:sp>
      <p:cxnSp>
        <p:nvCxnSpPr>
          <p:cNvPr id="3" name="Straight Connector 2">
            <a:extLst>
              <a:ext uri="{FF2B5EF4-FFF2-40B4-BE49-F238E27FC236}">
                <a16:creationId xmlns:a16="http://schemas.microsoft.com/office/drawing/2014/main" id="{D449EC71-AB2F-427F-A737-02FCB8F35FBA}"/>
              </a:ext>
            </a:extLst>
          </p:cNvPr>
          <p:cNvCxnSpPr>
            <a:cxnSpLocks/>
          </p:cNvCxnSpPr>
          <p:nvPr/>
        </p:nvCxnSpPr>
        <p:spPr>
          <a:xfrm>
            <a:off x="561975" y="1209675"/>
            <a:ext cx="114681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 Box 2">
            <a:extLst>
              <a:ext uri="{FF2B5EF4-FFF2-40B4-BE49-F238E27FC236}">
                <a16:creationId xmlns:a16="http://schemas.microsoft.com/office/drawing/2014/main" id="{3E32D054-6E6B-49C4-BEA8-A8665A5F20CF}"/>
              </a:ext>
            </a:extLst>
          </p:cNvPr>
          <p:cNvSpPr txBox="1">
            <a:spLocks noChangeArrowheads="1"/>
          </p:cNvSpPr>
          <p:nvPr/>
        </p:nvSpPr>
        <p:spPr bwMode="auto">
          <a:xfrm>
            <a:off x="561975" y="1389599"/>
            <a:ext cx="6515602" cy="4068679"/>
          </a:xfrm>
          <a:prstGeom prst="rect">
            <a:avLst/>
          </a:prstGeom>
          <a:noFill/>
          <a:ln>
            <a:noFill/>
          </a:ln>
          <a:effectLst/>
        </p:spPr>
        <p:txBody>
          <a:bodyPr/>
          <a:lstStyle>
            <a:lvl1pPr marL="350838" indent="-350838">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1pPr>
            <a:lvl2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2pPr>
            <a:lvl3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3pPr>
            <a:lvl4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4pPr>
            <a:lvl5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9pPr>
          </a:lstStyle>
          <a:p>
            <a:pPr eaLnBrk="1" hangingPunct="1">
              <a:lnSpc>
                <a:spcPct val="90000"/>
              </a:lnSpc>
              <a:spcBef>
                <a:spcPts val="750"/>
              </a:spcBef>
              <a:buClr>
                <a:srgbClr val="000000"/>
              </a:buClr>
              <a:buSzPct val="100000"/>
              <a:buFont typeface="Wingdings" panose="05000000000000000000" pitchFamily="2" charset="2"/>
              <a:buChar char=""/>
              <a:defRPr/>
            </a:pPr>
            <a:r>
              <a:rPr lang="en-IN" altLang="en-US" dirty="0">
                <a:latin typeface="Times New Roman" panose="02020603050405020304" pitchFamily="18" charset="0"/>
                <a:cs typeface="Times New Roman" panose="02020603050405020304" pitchFamily="18" charset="0"/>
              </a:rPr>
              <a:t>Abstract</a:t>
            </a:r>
          </a:p>
          <a:p>
            <a:pPr eaLnBrk="1" hangingPunct="1">
              <a:lnSpc>
                <a:spcPct val="90000"/>
              </a:lnSpc>
              <a:spcBef>
                <a:spcPts val="750"/>
              </a:spcBef>
              <a:buClr>
                <a:srgbClr val="000000"/>
              </a:buClr>
              <a:buSzPct val="100000"/>
              <a:buFont typeface="Wingdings" panose="05000000000000000000" pitchFamily="2" charset="2"/>
              <a:buChar char=""/>
              <a:defRPr/>
            </a:pPr>
            <a:r>
              <a:rPr lang="en-IN" altLang="en-US" dirty="0">
                <a:latin typeface="Times New Roman" panose="02020603050405020304" pitchFamily="18" charset="0"/>
                <a:ea typeface="+mn-ea"/>
                <a:cs typeface="Times New Roman" panose="02020603050405020304" pitchFamily="18" charset="0"/>
              </a:rPr>
              <a:t>A</a:t>
            </a:r>
            <a:r>
              <a:rPr lang="en-IN" altLang="en-US" dirty="0">
                <a:latin typeface="Times New Roman" panose="02020603050405020304" pitchFamily="18" charset="0"/>
                <a:cs typeface="Times New Roman" panose="02020603050405020304" pitchFamily="18" charset="0"/>
              </a:rPr>
              <a:t>bout the Company</a:t>
            </a:r>
            <a:endParaRPr lang="en-IN" altLang="en-US" dirty="0">
              <a:latin typeface="Times New Roman" panose="02020603050405020304" pitchFamily="18" charset="0"/>
              <a:ea typeface="+mn-ea"/>
              <a:cs typeface="Times New Roman" panose="02020603050405020304" pitchFamily="18" charset="0"/>
            </a:endParaRPr>
          </a:p>
          <a:p>
            <a:pPr eaLnBrk="1" hangingPunct="1">
              <a:lnSpc>
                <a:spcPct val="90000"/>
              </a:lnSpc>
              <a:spcBef>
                <a:spcPts val="750"/>
              </a:spcBef>
              <a:buClr>
                <a:srgbClr val="000000"/>
              </a:buClr>
              <a:buSzPct val="100000"/>
              <a:buFont typeface="Wingdings" panose="05000000000000000000" pitchFamily="2" charset="2"/>
              <a:buChar char=""/>
              <a:defRPr/>
            </a:pPr>
            <a:r>
              <a:rPr lang="en-IN" altLang="en-US" dirty="0">
                <a:latin typeface="Times New Roman" panose="02020603050405020304" pitchFamily="18" charset="0"/>
                <a:ea typeface="+mn-ea"/>
                <a:cs typeface="Times New Roman" panose="02020603050405020304" pitchFamily="18" charset="0"/>
              </a:rPr>
              <a:t>Introduction</a:t>
            </a:r>
          </a:p>
          <a:p>
            <a:pPr>
              <a:lnSpc>
                <a:spcPct val="90000"/>
              </a:lnSpc>
              <a:spcBef>
                <a:spcPts val="750"/>
              </a:spcBef>
              <a:buClr>
                <a:srgbClr val="000000"/>
              </a:buClr>
              <a:buSzPct val="100000"/>
              <a:buFont typeface="Wingdings" panose="05000000000000000000" pitchFamily="2" charset="2"/>
              <a:buChar char=""/>
              <a:defRPr/>
            </a:pPr>
            <a:r>
              <a:rPr lang="en-IN" altLang="en-US" dirty="0">
                <a:latin typeface="Times New Roman" panose="02020603050405020304" pitchFamily="18" charset="0"/>
                <a:cs typeface="Times New Roman" panose="02020603050405020304" pitchFamily="18" charset="0"/>
              </a:rPr>
              <a:t>Requirements</a:t>
            </a:r>
          </a:p>
          <a:p>
            <a:pPr>
              <a:lnSpc>
                <a:spcPct val="90000"/>
              </a:lnSpc>
              <a:spcBef>
                <a:spcPts val="750"/>
              </a:spcBef>
              <a:buClr>
                <a:srgbClr val="000000"/>
              </a:buClr>
              <a:buSzPct val="100000"/>
              <a:buFont typeface="Wingdings" panose="05000000000000000000" pitchFamily="2" charset="2"/>
              <a:buChar char=""/>
              <a:defRPr/>
            </a:pPr>
            <a:r>
              <a:rPr lang="en-IN" altLang="en-US" dirty="0">
                <a:latin typeface="Times New Roman" panose="02020603050405020304" pitchFamily="18" charset="0"/>
                <a:ea typeface="+mn-ea"/>
                <a:cs typeface="Times New Roman" panose="02020603050405020304" pitchFamily="18" charset="0"/>
              </a:rPr>
              <a:t>System Design</a:t>
            </a:r>
          </a:p>
          <a:p>
            <a:pPr>
              <a:lnSpc>
                <a:spcPct val="90000"/>
              </a:lnSpc>
              <a:spcBef>
                <a:spcPts val="750"/>
              </a:spcBef>
              <a:buClr>
                <a:srgbClr val="000000"/>
              </a:buClr>
              <a:buSzPct val="100000"/>
              <a:buFont typeface="Wingdings" panose="05000000000000000000" pitchFamily="2" charset="2"/>
              <a:buChar char=""/>
              <a:defRPr/>
            </a:pPr>
            <a:r>
              <a:rPr lang="en-IN" altLang="en-US" dirty="0">
                <a:latin typeface="Times New Roman" panose="02020603050405020304" pitchFamily="18" charset="0"/>
                <a:cs typeface="Times New Roman" panose="02020603050405020304" pitchFamily="18" charset="0"/>
              </a:rPr>
              <a:t>Detailed Design</a:t>
            </a:r>
            <a:endParaRPr lang="en-IN" altLang="en-US" dirty="0">
              <a:latin typeface="Times New Roman" panose="02020603050405020304" pitchFamily="18" charset="0"/>
              <a:ea typeface="+mn-ea"/>
              <a:cs typeface="Times New Roman" panose="02020603050405020304" pitchFamily="18" charset="0"/>
            </a:endParaRPr>
          </a:p>
          <a:p>
            <a:pPr>
              <a:lnSpc>
                <a:spcPct val="90000"/>
              </a:lnSpc>
              <a:spcBef>
                <a:spcPts val="750"/>
              </a:spcBef>
              <a:buClr>
                <a:srgbClr val="000000"/>
              </a:buClr>
              <a:buSzPct val="100000"/>
              <a:buFont typeface="Wingdings" panose="05000000000000000000" pitchFamily="2" charset="2"/>
              <a:buChar char=""/>
              <a:defRPr/>
            </a:pPr>
            <a:r>
              <a:rPr lang="en-IN" altLang="en-US" dirty="0">
                <a:latin typeface="Times New Roman" panose="02020603050405020304" pitchFamily="18" charset="0"/>
                <a:cs typeface="Times New Roman" panose="02020603050405020304" pitchFamily="18" charset="0"/>
              </a:rPr>
              <a:t>Implementation</a:t>
            </a:r>
          </a:p>
          <a:p>
            <a:pPr>
              <a:lnSpc>
                <a:spcPct val="90000"/>
              </a:lnSpc>
              <a:spcBef>
                <a:spcPts val="750"/>
              </a:spcBef>
              <a:buClr>
                <a:srgbClr val="000000"/>
              </a:buClr>
              <a:buSzPct val="100000"/>
              <a:buFont typeface="Wingdings" panose="05000000000000000000" pitchFamily="2" charset="2"/>
              <a:buChar char=""/>
              <a:defRPr/>
            </a:pPr>
            <a:r>
              <a:rPr lang="en-IN" altLang="en-US" dirty="0">
                <a:latin typeface="Times New Roman" panose="02020603050405020304" pitchFamily="18" charset="0"/>
                <a:cs typeface="Times New Roman" panose="02020603050405020304" pitchFamily="18" charset="0"/>
              </a:rPr>
              <a:t>Testing</a:t>
            </a:r>
            <a:endParaRPr lang="en-IN" altLang="en-US" dirty="0">
              <a:latin typeface="Times New Roman" panose="02020603050405020304" pitchFamily="18" charset="0"/>
              <a:ea typeface="+mn-ea"/>
              <a:cs typeface="Times New Roman" panose="02020603050405020304" pitchFamily="18" charset="0"/>
            </a:endParaRPr>
          </a:p>
          <a:p>
            <a:pPr eaLnBrk="1" hangingPunct="1">
              <a:lnSpc>
                <a:spcPct val="90000"/>
              </a:lnSpc>
              <a:spcBef>
                <a:spcPts val="750"/>
              </a:spcBef>
              <a:buClr>
                <a:srgbClr val="000000"/>
              </a:buClr>
              <a:buSzPct val="100000"/>
              <a:buFont typeface="Wingdings" panose="05000000000000000000" pitchFamily="2" charset="2"/>
              <a:buChar char=""/>
              <a:defRPr/>
            </a:pPr>
            <a:r>
              <a:rPr lang="en-IN" altLang="en-US" dirty="0">
                <a:latin typeface="Times New Roman" panose="02020603050405020304" pitchFamily="18" charset="0"/>
                <a:ea typeface="+mn-ea"/>
                <a:cs typeface="Times New Roman" panose="02020603050405020304" pitchFamily="18" charset="0"/>
              </a:rPr>
              <a:t>Conclusion and Future Enhancement</a:t>
            </a:r>
          </a:p>
          <a:p>
            <a:pPr eaLnBrk="1" hangingPunct="1">
              <a:lnSpc>
                <a:spcPct val="90000"/>
              </a:lnSpc>
              <a:spcBef>
                <a:spcPts val="750"/>
              </a:spcBef>
              <a:buClr>
                <a:srgbClr val="000000"/>
              </a:buClr>
              <a:buSzPct val="100000"/>
              <a:buFont typeface="Wingdings" panose="05000000000000000000" pitchFamily="2" charset="2"/>
              <a:buChar char=""/>
              <a:defRPr/>
            </a:pPr>
            <a:r>
              <a:rPr lang="en-IN" altLang="en-US" dirty="0">
                <a:latin typeface="Times New Roman" panose="02020603050405020304" pitchFamily="18" charset="0"/>
                <a:ea typeface="+mn-ea"/>
                <a:cs typeface="Times New Roman" panose="02020603050405020304" pitchFamily="18" charset="0"/>
              </a:rPr>
              <a:t>References</a:t>
            </a:r>
          </a:p>
          <a:p>
            <a:pPr eaLnBrk="1" hangingPunct="1">
              <a:lnSpc>
                <a:spcPct val="90000"/>
              </a:lnSpc>
              <a:spcBef>
                <a:spcPts val="750"/>
              </a:spcBef>
              <a:buClr>
                <a:srgbClr val="000000"/>
              </a:buClr>
              <a:buSzPct val="100000"/>
              <a:buFont typeface="Wingdings" panose="05000000000000000000" pitchFamily="2" charset="2"/>
              <a:buChar char=""/>
              <a:defRPr/>
            </a:pPr>
            <a:r>
              <a:rPr lang="en-IN" altLang="en-US" dirty="0">
                <a:latin typeface="Times New Roman" panose="02020603050405020304" pitchFamily="18" charset="0"/>
                <a:cs typeface="Times New Roman" panose="02020603050405020304" pitchFamily="18" charset="0"/>
              </a:rPr>
              <a:t>Q &amp; A</a:t>
            </a:r>
            <a:endParaRPr lang="en-IN" altLang="en-US" dirty="0">
              <a:latin typeface="Times New Roman" panose="02020603050405020304" pitchFamily="18" charset="0"/>
              <a:ea typeface="+mn-ea"/>
              <a:cs typeface="Times New Roman" panose="02020603050405020304" pitchFamily="18" charset="0"/>
            </a:endParaRPr>
          </a:p>
          <a:p>
            <a:pPr marL="355600" eaLnBrk="1" hangingPunct="1">
              <a:lnSpc>
                <a:spcPct val="90000"/>
              </a:lnSpc>
              <a:spcBef>
                <a:spcPts val="750"/>
              </a:spcBef>
              <a:buSzPct val="100000"/>
              <a:defRPr/>
            </a:pPr>
            <a:endParaRPr lang="en-IN" altLang="en-US" sz="2200" b="1" dirty="0">
              <a:latin typeface="Times New Roman" panose="02020603050405020304" pitchFamily="18" charset="0"/>
              <a:ea typeface="+mn-ea"/>
              <a:cs typeface="Times New Roman" panose="02020603050405020304" pitchFamily="18" charset="0"/>
            </a:endParaRPr>
          </a:p>
          <a:p>
            <a:pPr marL="354013" eaLnBrk="1" hangingPunct="1">
              <a:lnSpc>
                <a:spcPct val="90000"/>
              </a:lnSpc>
              <a:spcBef>
                <a:spcPts val="750"/>
              </a:spcBef>
              <a:buSzPct val="100000"/>
              <a:defRPr/>
            </a:pPr>
            <a:endParaRPr lang="en-IN" altLang="en-US" sz="2200" b="1" dirty="0">
              <a:latin typeface="Times New Roman" panose="02020603050405020304" pitchFamily="18" charset="0"/>
              <a:ea typeface="+mn-ea"/>
              <a:cs typeface="Times New Roman" panose="02020603050405020304" pitchFamily="18" charset="0"/>
            </a:endParaRPr>
          </a:p>
          <a:p>
            <a:pPr marL="355600" eaLnBrk="1" hangingPunct="1">
              <a:lnSpc>
                <a:spcPct val="90000"/>
              </a:lnSpc>
              <a:spcBef>
                <a:spcPts val="750"/>
              </a:spcBef>
              <a:buSzPct val="100000"/>
              <a:defRPr/>
            </a:pPr>
            <a:endParaRPr lang="en-IN" altLang="en-US" sz="2200" b="1" dirty="0">
              <a:latin typeface="Times New Roman" panose="02020603050405020304" pitchFamily="18" charset="0"/>
              <a:ea typeface="+mn-ea"/>
              <a:cs typeface="Times New Roman" panose="02020603050405020304" pitchFamily="18" charset="0"/>
            </a:endParaRPr>
          </a:p>
        </p:txBody>
      </p:sp>
      <p:pic>
        <p:nvPicPr>
          <p:cNvPr id="7" name="Picture 6">
            <a:extLst>
              <a:ext uri="{FF2B5EF4-FFF2-40B4-BE49-F238E27FC236}">
                <a16:creationId xmlns:a16="http://schemas.microsoft.com/office/drawing/2014/main" id="{10633366-54BC-42DD-8625-EA9EB7452D18}"/>
              </a:ext>
            </a:extLst>
          </p:cNvPr>
          <p:cNvPicPr>
            <a:picLocks noChangeAspect="1"/>
          </p:cNvPicPr>
          <p:nvPr/>
        </p:nvPicPr>
        <p:blipFill rotWithShape="1">
          <a:blip r:embed="rId2"/>
          <a:srcRect l="24622" t="26250" r="64375" b="58940"/>
          <a:stretch/>
        </p:blipFill>
        <p:spPr>
          <a:xfrm>
            <a:off x="49160" y="100815"/>
            <a:ext cx="1341489" cy="1015663"/>
          </a:xfrm>
          <a:prstGeom prst="rect">
            <a:avLst/>
          </a:prstGeom>
        </p:spPr>
      </p:pic>
      <p:pic>
        <p:nvPicPr>
          <p:cNvPr id="8" name="Picture 8">
            <a:extLst>
              <a:ext uri="{FF2B5EF4-FFF2-40B4-BE49-F238E27FC236}">
                <a16:creationId xmlns:a16="http://schemas.microsoft.com/office/drawing/2014/main" id="{86591EDB-FF6F-4EE4-A53D-72126BE3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013" y="19050"/>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Date Placeholder 4">
            <a:extLst>
              <a:ext uri="{FF2B5EF4-FFF2-40B4-BE49-F238E27FC236}">
                <a16:creationId xmlns:a16="http://schemas.microsoft.com/office/drawing/2014/main" id="{78C65D56-4265-4104-89CA-728F659AF45B}"/>
              </a:ext>
            </a:extLst>
          </p:cNvPr>
          <p:cNvSpPr>
            <a:spLocks noGrp="1"/>
          </p:cNvSpPr>
          <p:nvPr>
            <p:ph type="dt" sz="half" idx="10"/>
          </p:nvPr>
        </p:nvSpPr>
        <p:spPr>
          <a:xfrm>
            <a:off x="260685" y="6443863"/>
            <a:ext cx="3200400" cy="365125"/>
          </a:xfrm>
        </p:spPr>
        <p:txBody>
          <a:bodyPr/>
          <a:lstStyle/>
          <a:p>
            <a:r>
              <a:rPr lang="en-US" b="1" dirty="0">
                <a:solidFill>
                  <a:schemeClr val="accent1"/>
                </a:solidFill>
              </a:rPr>
              <a:t>VIII Semester, Department of ISE, RNSIT</a:t>
            </a:r>
          </a:p>
        </p:txBody>
      </p:sp>
      <p:sp>
        <p:nvSpPr>
          <p:cNvPr id="13" name="Footer Placeholder 3">
            <a:extLst>
              <a:ext uri="{FF2B5EF4-FFF2-40B4-BE49-F238E27FC236}">
                <a16:creationId xmlns:a16="http://schemas.microsoft.com/office/drawing/2014/main" id="{01D1E8BC-8F98-4A3D-BD39-30DCB8D73D98}"/>
              </a:ext>
            </a:extLst>
          </p:cNvPr>
          <p:cNvSpPr>
            <a:spLocks noGrp="1"/>
          </p:cNvSpPr>
          <p:nvPr>
            <p:ph type="ftr" sz="quarter" idx="11"/>
          </p:nvPr>
        </p:nvSpPr>
        <p:spPr>
          <a:xfrm>
            <a:off x="4038600" y="6443863"/>
            <a:ext cx="4114800" cy="365125"/>
          </a:xfrm>
        </p:spPr>
        <p:txBody>
          <a:bodyPr/>
          <a:lstStyle/>
          <a:p>
            <a:r>
              <a:rPr lang="en-US" b="1" dirty="0">
                <a:solidFill>
                  <a:schemeClr val="accent1"/>
                </a:solidFill>
              </a:rPr>
              <a:t>2021 - 2022</a:t>
            </a:r>
          </a:p>
        </p:txBody>
      </p:sp>
      <p:sp>
        <p:nvSpPr>
          <p:cNvPr id="14" name="Slide Number Placeholder 6">
            <a:extLst>
              <a:ext uri="{FF2B5EF4-FFF2-40B4-BE49-F238E27FC236}">
                <a16:creationId xmlns:a16="http://schemas.microsoft.com/office/drawing/2014/main" id="{FDD1E934-3025-4E72-BDEF-6E3DC55FC268}"/>
              </a:ext>
            </a:extLst>
          </p:cNvPr>
          <p:cNvSpPr>
            <a:spLocks noGrp="1"/>
          </p:cNvSpPr>
          <p:nvPr>
            <p:ph type="sldNum" sz="quarter" idx="12"/>
          </p:nvPr>
        </p:nvSpPr>
        <p:spPr>
          <a:xfrm>
            <a:off x="9286875" y="6438900"/>
            <a:ext cx="2743200" cy="365125"/>
          </a:xfrm>
        </p:spPr>
        <p:txBody>
          <a:bodyPr/>
          <a:lstStyle/>
          <a:p>
            <a:fld id="{5B4F5413-E548-45A8-B9DD-11B71454D5CA}" type="slidenum">
              <a:rPr lang="en-US" b="1" smtClean="0">
                <a:solidFill>
                  <a:schemeClr val="accent1"/>
                </a:solidFill>
              </a:rPr>
              <a:pPr/>
              <a:t>2</a:t>
            </a:fld>
            <a:endParaRPr lang="en-US" b="1" dirty="0">
              <a:solidFill>
                <a:schemeClr val="accent1"/>
              </a:solidFill>
            </a:endParaRPr>
          </a:p>
        </p:txBody>
      </p:sp>
    </p:spTree>
    <p:extLst>
      <p:ext uri="{BB962C8B-B14F-4D97-AF65-F5344CB8AC3E}">
        <p14:creationId xmlns:p14="http://schemas.microsoft.com/office/powerpoint/2010/main" val="2985231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a:extLst>
              <a:ext uri="{FF2B5EF4-FFF2-40B4-BE49-F238E27FC236}">
                <a16:creationId xmlns:a16="http://schemas.microsoft.com/office/drawing/2014/main" id="{7452BB72-148A-41D8-B274-9F72ABDE09E9}"/>
              </a:ext>
            </a:extLst>
          </p:cNvPr>
          <p:cNvSpPr txBox="1">
            <a:spLocks noChangeArrowheads="1"/>
          </p:cNvSpPr>
          <p:nvPr/>
        </p:nvSpPr>
        <p:spPr bwMode="auto">
          <a:xfrm>
            <a:off x="428625" y="0"/>
            <a:ext cx="116014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713"/>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4800" b="1">
                <a:solidFill>
                  <a:srgbClr val="000000"/>
                </a:solidFill>
                <a:latin typeface="Calibri" panose="020F0502020204030204" pitchFamily="34" charset="0"/>
                <a:ea typeface="Microsoft YaHei" panose="020B0503020204020204" pitchFamily="34" charset="-122"/>
              </a:defRPr>
            </a:lvl1pPr>
            <a:lvl2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800">
                <a:solidFill>
                  <a:srgbClr val="000000"/>
                </a:solidFill>
                <a:latin typeface="Calibri" panose="020F0502020204030204" pitchFamily="34" charset="0"/>
                <a:ea typeface="Microsoft YaHei" panose="020B0503020204020204" pitchFamily="34" charset="-122"/>
              </a:defRPr>
            </a:lvl2pPr>
            <a:lvl3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500">
                <a:solidFill>
                  <a:srgbClr val="000000"/>
                </a:solidFill>
                <a:latin typeface="Calibri" panose="020F0502020204030204" pitchFamily="34" charset="0"/>
                <a:ea typeface="Microsoft YaHei" panose="020B0503020204020204" pitchFamily="34" charset="-122"/>
              </a:defRPr>
            </a:lvl3pPr>
            <a:lvl4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4pPr>
            <a:lvl5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r>
              <a:rPr lang="en-US" altLang="en-US" sz="3200" dirty="0">
                <a:solidFill>
                  <a:srgbClr val="2F5597"/>
                </a:solidFill>
                <a:latin typeface="Times New Roman" panose="02020603050405020304" pitchFamily="18" charset="0"/>
                <a:cs typeface="Times New Roman" panose="02020603050405020304" pitchFamily="18" charset="0"/>
              </a:rPr>
              <a:t>RESULTS</a:t>
            </a:r>
          </a:p>
        </p:txBody>
      </p:sp>
      <p:cxnSp>
        <p:nvCxnSpPr>
          <p:cNvPr id="3" name="Straight Connector 2">
            <a:extLst>
              <a:ext uri="{FF2B5EF4-FFF2-40B4-BE49-F238E27FC236}">
                <a16:creationId xmlns:a16="http://schemas.microsoft.com/office/drawing/2014/main" id="{D449EC71-AB2F-427F-A737-02FCB8F35FBA}"/>
              </a:ext>
            </a:extLst>
          </p:cNvPr>
          <p:cNvCxnSpPr>
            <a:cxnSpLocks/>
          </p:cNvCxnSpPr>
          <p:nvPr/>
        </p:nvCxnSpPr>
        <p:spPr>
          <a:xfrm>
            <a:off x="561975" y="1155700"/>
            <a:ext cx="114681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 Box 2">
            <a:extLst>
              <a:ext uri="{FF2B5EF4-FFF2-40B4-BE49-F238E27FC236}">
                <a16:creationId xmlns:a16="http://schemas.microsoft.com/office/drawing/2014/main" id="{3E32D054-6E6B-49C4-BEA8-A8665A5F20CF}"/>
              </a:ext>
            </a:extLst>
          </p:cNvPr>
          <p:cNvSpPr txBox="1">
            <a:spLocks noChangeArrowheads="1"/>
          </p:cNvSpPr>
          <p:nvPr/>
        </p:nvSpPr>
        <p:spPr bwMode="auto">
          <a:xfrm>
            <a:off x="245269" y="1300699"/>
            <a:ext cx="11701462" cy="4830759"/>
          </a:xfrm>
          <a:prstGeom prst="rect">
            <a:avLst/>
          </a:prstGeom>
          <a:noFill/>
          <a:ln>
            <a:noFill/>
          </a:ln>
          <a:effectLst/>
        </p:spPr>
        <p:txBody>
          <a:bodyPr/>
          <a:lstStyle>
            <a:lvl1pPr marL="350838" indent="-350838">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1pPr>
            <a:lvl2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2pPr>
            <a:lvl3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3pPr>
            <a:lvl4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4pPr>
            <a:lvl5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9pPr>
          </a:lstStyle>
          <a:p>
            <a:pPr marL="4762" indent="0">
              <a:lnSpc>
                <a:spcPct val="90000"/>
              </a:lnSpc>
              <a:spcBef>
                <a:spcPts val="750"/>
              </a:spcBef>
              <a:buSzPct val="100000"/>
              <a:defRPr/>
            </a:pPr>
            <a:r>
              <a:rPr lang="en-US" b="1" dirty="0">
                <a:latin typeface="Times New Roman" panose="02020603050405020304" pitchFamily="18" charset="0"/>
                <a:cs typeface="Times New Roman" panose="02020603050405020304" pitchFamily="18" charset="0"/>
              </a:rPr>
              <a:t>7.Attendance Status</a:t>
            </a:r>
          </a:p>
          <a:p>
            <a:pPr marL="4762" indent="0">
              <a:lnSpc>
                <a:spcPct val="90000"/>
              </a:lnSpc>
              <a:spcBef>
                <a:spcPts val="750"/>
              </a:spcBef>
              <a:buSzPct val="100000"/>
              <a:defRPr/>
            </a:pPr>
            <a:endParaRPr lang="en-US"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19ADA62-8454-45F2-B7DC-6E610DEA7206}"/>
              </a:ext>
            </a:extLst>
          </p:cNvPr>
          <p:cNvSpPr txBox="1"/>
          <p:nvPr/>
        </p:nvSpPr>
        <p:spPr>
          <a:xfrm>
            <a:off x="2544064" y="6095094"/>
            <a:ext cx="8362949" cy="646331"/>
          </a:xfrm>
          <a:prstGeom prst="rect">
            <a:avLst/>
          </a:prstGeom>
          <a:noFill/>
        </p:spPr>
        <p:txBody>
          <a:bodyPr wrap="square" rtlCol="0">
            <a:spAutoFit/>
          </a:bodyPr>
          <a:lstStyle/>
          <a:p>
            <a:r>
              <a:rPr lang="en-US" sz="1800" b="0" i="0" u="none" strike="noStrike" baseline="0" dirty="0">
                <a:solidFill>
                  <a:srgbClr val="000000"/>
                </a:solidFill>
                <a:latin typeface="Times New Roman" panose="02020603050405020304" pitchFamily="18" charset="0"/>
              </a:rPr>
              <a:t>                 </a:t>
            </a:r>
            <a:endParaRPr lang="en-IN" dirty="0"/>
          </a:p>
          <a:p>
            <a:endParaRPr lang="en-IN" dirty="0"/>
          </a:p>
        </p:txBody>
      </p:sp>
      <p:pic>
        <p:nvPicPr>
          <p:cNvPr id="13" name="Picture 12">
            <a:extLst>
              <a:ext uri="{FF2B5EF4-FFF2-40B4-BE49-F238E27FC236}">
                <a16:creationId xmlns:a16="http://schemas.microsoft.com/office/drawing/2014/main" id="{72663583-30D2-4142-AFAE-076194574777}"/>
              </a:ext>
            </a:extLst>
          </p:cNvPr>
          <p:cNvPicPr>
            <a:picLocks noChangeAspect="1"/>
          </p:cNvPicPr>
          <p:nvPr/>
        </p:nvPicPr>
        <p:blipFill rotWithShape="1">
          <a:blip r:embed="rId2"/>
          <a:srcRect l="24622" t="26250" r="64375" b="58940"/>
          <a:stretch/>
        </p:blipFill>
        <p:spPr>
          <a:xfrm>
            <a:off x="49160" y="100815"/>
            <a:ext cx="1341489" cy="1015663"/>
          </a:xfrm>
          <a:prstGeom prst="rect">
            <a:avLst/>
          </a:prstGeom>
        </p:spPr>
      </p:pic>
      <p:pic>
        <p:nvPicPr>
          <p:cNvPr id="14" name="Picture 8">
            <a:extLst>
              <a:ext uri="{FF2B5EF4-FFF2-40B4-BE49-F238E27FC236}">
                <a16:creationId xmlns:a16="http://schemas.microsoft.com/office/drawing/2014/main" id="{822331BD-5B30-4450-BAAD-497FE5013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013" y="0"/>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Date Placeholder 4">
            <a:extLst>
              <a:ext uri="{FF2B5EF4-FFF2-40B4-BE49-F238E27FC236}">
                <a16:creationId xmlns:a16="http://schemas.microsoft.com/office/drawing/2014/main" id="{4364E012-0D36-4812-B652-F9B004B04B68}"/>
              </a:ext>
            </a:extLst>
          </p:cNvPr>
          <p:cNvSpPr>
            <a:spLocks noGrp="1"/>
          </p:cNvSpPr>
          <p:nvPr>
            <p:ph type="dt" sz="half" idx="10"/>
          </p:nvPr>
        </p:nvSpPr>
        <p:spPr>
          <a:xfrm>
            <a:off x="260685" y="6443863"/>
            <a:ext cx="3200400" cy="365125"/>
          </a:xfrm>
        </p:spPr>
        <p:txBody>
          <a:bodyPr/>
          <a:lstStyle/>
          <a:p>
            <a:r>
              <a:rPr lang="en-US" b="1" dirty="0">
                <a:solidFill>
                  <a:schemeClr val="accent1"/>
                </a:solidFill>
              </a:rPr>
              <a:t>VIII Semester, Department of ISE, RNSIT</a:t>
            </a:r>
          </a:p>
        </p:txBody>
      </p:sp>
      <p:sp>
        <p:nvSpPr>
          <p:cNvPr id="15" name="Footer Placeholder 3">
            <a:extLst>
              <a:ext uri="{FF2B5EF4-FFF2-40B4-BE49-F238E27FC236}">
                <a16:creationId xmlns:a16="http://schemas.microsoft.com/office/drawing/2014/main" id="{9CBF7A2C-D983-4C43-A2EF-AD9205FC5E82}"/>
              </a:ext>
            </a:extLst>
          </p:cNvPr>
          <p:cNvSpPr>
            <a:spLocks noGrp="1"/>
          </p:cNvSpPr>
          <p:nvPr>
            <p:ph type="ftr" sz="quarter" idx="11"/>
          </p:nvPr>
        </p:nvSpPr>
        <p:spPr>
          <a:xfrm>
            <a:off x="4038600" y="6443863"/>
            <a:ext cx="4114800" cy="365125"/>
          </a:xfrm>
        </p:spPr>
        <p:txBody>
          <a:bodyPr/>
          <a:lstStyle/>
          <a:p>
            <a:r>
              <a:rPr lang="en-US" b="1" dirty="0">
                <a:solidFill>
                  <a:schemeClr val="accent1"/>
                </a:solidFill>
              </a:rPr>
              <a:t>2021 - 2022</a:t>
            </a:r>
          </a:p>
        </p:txBody>
      </p:sp>
      <p:sp>
        <p:nvSpPr>
          <p:cNvPr id="17" name="Slide Number Placeholder 6">
            <a:extLst>
              <a:ext uri="{FF2B5EF4-FFF2-40B4-BE49-F238E27FC236}">
                <a16:creationId xmlns:a16="http://schemas.microsoft.com/office/drawing/2014/main" id="{58323562-1298-402E-8F18-964877AD0169}"/>
              </a:ext>
            </a:extLst>
          </p:cNvPr>
          <p:cNvSpPr>
            <a:spLocks noGrp="1"/>
          </p:cNvSpPr>
          <p:nvPr>
            <p:ph type="sldNum" sz="quarter" idx="12"/>
          </p:nvPr>
        </p:nvSpPr>
        <p:spPr>
          <a:xfrm>
            <a:off x="9286875" y="6438900"/>
            <a:ext cx="2743200" cy="365125"/>
          </a:xfrm>
        </p:spPr>
        <p:txBody>
          <a:bodyPr/>
          <a:lstStyle/>
          <a:p>
            <a:fld id="{5B4F5413-E548-45A8-B9DD-11B71454D5CA}" type="slidenum">
              <a:rPr lang="en-US" b="1" smtClean="0">
                <a:solidFill>
                  <a:schemeClr val="accent1"/>
                </a:solidFill>
              </a:rPr>
              <a:pPr/>
              <a:t>20</a:t>
            </a:fld>
            <a:endParaRPr lang="en-US" b="1" dirty="0">
              <a:solidFill>
                <a:schemeClr val="accent1"/>
              </a:solidFill>
            </a:endParaRPr>
          </a:p>
        </p:txBody>
      </p:sp>
      <p:pic>
        <p:nvPicPr>
          <p:cNvPr id="18" name="Picture 17">
            <a:extLst>
              <a:ext uri="{FF2B5EF4-FFF2-40B4-BE49-F238E27FC236}">
                <a16:creationId xmlns:a16="http://schemas.microsoft.com/office/drawing/2014/main" id="{945C40A9-86C3-413A-9ECA-90493C7CEA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7645" y="2023489"/>
            <a:ext cx="7022888" cy="375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48690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a:extLst>
              <a:ext uri="{FF2B5EF4-FFF2-40B4-BE49-F238E27FC236}">
                <a16:creationId xmlns:a16="http://schemas.microsoft.com/office/drawing/2014/main" id="{7452BB72-148A-41D8-B274-9F72ABDE09E9}"/>
              </a:ext>
            </a:extLst>
          </p:cNvPr>
          <p:cNvSpPr txBox="1">
            <a:spLocks noChangeArrowheads="1"/>
          </p:cNvSpPr>
          <p:nvPr/>
        </p:nvSpPr>
        <p:spPr bwMode="auto">
          <a:xfrm>
            <a:off x="428625" y="232842"/>
            <a:ext cx="116014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713"/>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4800" b="1">
                <a:solidFill>
                  <a:srgbClr val="000000"/>
                </a:solidFill>
                <a:latin typeface="Calibri" panose="020F0502020204030204" pitchFamily="34" charset="0"/>
                <a:ea typeface="Microsoft YaHei" panose="020B0503020204020204" pitchFamily="34" charset="-122"/>
              </a:defRPr>
            </a:lvl1pPr>
            <a:lvl2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800">
                <a:solidFill>
                  <a:srgbClr val="000000"/>
                </a:solidFill>
                <a:latin typeface="Calibri" panose="020F0502020204030204" pitchFamily="34" charset="0"/>
                <a:ea typeface="Microsoft YaHei" panose="020B0503020204020204" pitchFamily="34" charset="-122"/>
              </a:defRPr>
            </a:lvl2pPr>
            <a:lvl3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500">
                <a:solidFill>
                  <a:srgbClr val="000000"/>
                </a:solidFill>
                <a:latin typeface="Calibri" panose="020F0502020204030204" pitchFamily="34" charset="0"/>
                <a:ea typeface="Microsoft YaHei" panose="020B0503020204020204" pitchFamily="34" charset="-122"/>
              </a:defRPr>
            </a:lvl3pPr>
            <a:lvl4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4pPr>
            <a:lvl5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9pPr>
          </a:lstStyle>
          <a:p>
            <a:pPr algn="ctr">
              <a:spcBef>
                <a:spcPct val="0"/>
              </a:spcBef>
              <a:buClrTx/>
            </a:pPr>
            <a:r>
              <a:rPr lang="en-US" altLang="en-US" sz="3200" dirty="0">
                <a:solidFill>
                  <a:srgbClr val="2F5597"/>
                </a:solidFill>
                <a:latin typeface="Times New Roman" panose="02020603050405020304" pitchFamily="18" charset="0"/>
                <a:cs typeface="Times New Roman" panose="02020603050405020304" pitchFamily="18" charset="0"/>
              </a:rPr>
              <a:t>CONCLUSION AND FUTURE ENHANCEMENT</a:t>
            </a:r>
          </a:p>
          <a:p>
            <a:pPr algn="ctr" eaLnBrk="1" hangingPunct="1">
              <a:spcBef>
                <a:spcPct val="0"/>
              </a:spcBef>
              <a:buClrTx/>
              <a:buFontTx/>
              <a:buNone/>
            </a:pPr>
            <a:endParaRPr lang="en-US" altLang="en-US" sz="3200" dirty="0">
              <a:solidFill>
                <a:srgbClr val="2F5597"/>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D449EC71-AB2F-427F-A737-02FCB8F35FBA}"/>
              </a:ext>
            </a:extLst>
          </p:cNvPr>
          <p:cNvCxnSpPr>
            <a:cxnSpLocks/>
          </p:cNvCxnSpPr>
          <p:nvPr/>
        </p:nvCxnSpPr>
        <p:spPr>
          <a:xfrm>
            <a:off x="561975" y="1155700"/>
            <a:ext cx="114681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 Box 2">
            <a:extLst>
              <a:ext uri="{FF2B5EF4-FFF2-40B4-BE49-F238E27FC236}">
                <a16:creationId xmlns:a16="http://schemas.microsoft.com/office/drawing/2014/main" id="{3E32D054-6E6B-49C4-BEA8-A8665A5F20CF}"/>
              </a:ext>
            </a:extLst>
          </p:cNvPr>
          <p:cNvSpPr txBox="1">
            <a:spLocks noChangeArrowheads="1"/>
          </p:cNvSpPr>
          <p:nvPr/>
        </p:nvSpPr>
        <p:spPr bwMode="auto">
          <a:xfrm>
            <a:off x="328613" y="1200150"/>
            <a:ext cx="11701462" cy="4830759"/>
          </a:xfrm>
          <a:prstGeom prst="rect">
            <a:avLst/>
          </a:prstGeom>
          <a:noFill/>
          <a:ln>
            <a:noFill/>
          </a:ln>
          <a:effectLst/>
        </p:spPr>
        <p:txBody>
          <a:bodyPr/>
          <a:lstStyle>
            <a:lvl1pPr marL="350838" indent="-350838">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1pPr>
            <a:lvl2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2pPr>
            <a:lvl3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3pPr>
            <a:lvl4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4pPr>
            <a:lvl5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9pPr>
          </a:lstStyle>
          <a:p>
            <a:pPr marL="4762" indent="0">
              <a:lnSpc>
                <a:spcPct val="90000"/>
              </a:lnSpc>
              <a:spcBef>
                <a:spcPts val="750"/>
              </a:spcBef>
              <a:buSzPct val="100000"/>
              <a:defRPr/>
            </a:pPr>
            <a:endParaRPr lang="en-US"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178DDA0-AC7B-4218-9697-7C6B578AE299}"/>
              </a:ext>
            </a:extLst>
          </p:cNvPr>
          <p:cNvSpPr txBox="1"/>
          <p:nvPr/>
        </p:nvSpPr>
        <p:spPr>
          <a:xfrm>
            <a:off x="719904" y="1359162"/>
            <a:ext cx="10334625" cy="4556632"/>
          </a:xfrm>
          <a:prstGeom prst="rect">
            <a:avLst/>
          </a:prstGeom>
          <a:noFill/>
        </p:spPr>
        <p:txBody>
          <a:bodyPr wrap="square" rtlCol="0">
            <a:spAutoFit/>
          </a:bodyPr>
          <a:lstStyle/>
          <a:p>
            <a:pPr marL="407035" marR="342265" algn="just">
              <a:lnSpc>
                <a:spcPct val="150000"/>
              </a:lnSpc>
              <a:spcBef>
                <a:spcPts val="690"/>
              </a:spcBef>
              <a:spcAft>
                <a:spcPts val="0"/>
              </a:spcAft>
              <a:tabLst>
                <a:tab pos="786765" algn="l"/>
                <a:tab pos="787400" algn="l"/>
              </a:tabLst>
            </a:pPr>
            <a:r>
              <a:rPr lang="en-US" dirty="0">
                <a:effectLst/>
                <a:latin typeface="Times New Roman" panose="02020603050405020304" pitchFamily="18" charset="0"/>
                <a:ea typeface="Times New Roman" panose="02020603050405020304" pitchFamily="18" charset="0"/>
              </a:rPr>
              <a:t>A Computer can work more efficiently then compared to a human being. The work becomes easy for the employees and thus, some amount of human resources is saved. Data accuracy is maintained. </a:t>
            </a:r>
            <a:endParaRPr lang="en-IN" dirty="0">
              <a:effectLst/>
              <a:latin typeface="Times New Roman" panose="02020603050405020304" pitchFamily="18" charset="0"/>
              <a:ea typeface="Times New Roman" panose="02020603050405020304" pitchFamily="18" charset="0"/>
            </a:endParaRPr>
          </a:p>
          <a:p>
            <a:pPr marL="407035" marR="342265" algn="just">
              <a:lnSpc>
                <a:spcPct val="150000"/>
              </a:lnSpc>
              <a:spcBef>
                <a:spcPts val="690"/>
              </a:spcBef>
              <a:spcAft>
                <a:spcPts val="0"/>
              </a:spcAft>
              <a:tabLst>
                <a:tab pos="786765" algn="l"/>
                <a:tab pos="787400" algn="l"/>
              </a:tabLst>
            </a:pPr>
            <a:r>
              <a:rPr lang="en-US" dirty="0">
                <a:effectLst/>
                <a:latin typeface="Times New Roman" panose="02020603050405020304" pitchFamily="18" charset="0"/>
                <a:ea typeface="Times New Roman" panose="02020603050405020304" pitchFamily="18" charset="0"/>
              </a:rPr>
              <a:t>Scope for future development:-</a:t>
            </a:r>
            <a:endParaRPr lang="en-IN" dirty="0">
              <a:effectLst/>
              <a:latin typeface="Times New Roman" panose="02020603050405020304" pitchFamily="18" charset="0"/>
              <a:ea typeface="Times New Roman" panose="02020603050405020304" pitchFamily="18" charset="0"/>
            </a:endParaRPr>
          </a:p>
          <a:p>
            <a:pPr marL="407035" marR="342265">
              <a:lnSpc>
                <a:spcPct val="150000"/>
              </a:lnSpc>
              <a:spcBef>
                <a:spcPts val="690"/>
              </a:spcBef>
              <a:spcAft>
                <a:spcPts val="0"/>
              </a:spcAft>
              <a:tabLst>
                <a:tab pos="786765" algn="l"/>
                <a:tab pos="787400" algn="l"/>
              </a:tabLst>
            </a:pPr>
            <a:r>
              <a:rPr lang="en-US" dirty="0">
                <a:effectLst/>
                <a:latin typeface="Times New Roman" panose="02020603050405020304" pitchFamily="18" charset="0"/>
                <a:ea typeface="Times New Roman" panose="02020603050405020304" pitchFamily="18" charset="0"/>
              </a:rPr>
              <a:t>The project has a very vast scope in future. The project can be implemented on intranet in future. Project can be updated in near future as and when requirement for the same arises, as it is very flexible in terms of expansion. With the propose software of database Space Manager ready and fully functional the client is now able to manage and hence run the entire work in a much better, accurate and error free manner. The following are the future scope for the project.</a:t>
            </a:r>
            <a:endParaRPr lang="en-IN" dirty="0">
              <a:effectLst/>
              <a:latin typeface="Times New Roman" panose="02020603050405020304" pitchFamily="18" charset="0"/>
              <a:ea typeface="Times New Roman" panose="02020603050405020304" pitchFamily="18" charset="0"/>
            </a:endParaRPr>
          </a:p>
          <a:p>
            <a:pPr marL="342900" marR="342265" lvl="0" indent="-342900">
              <a:lnSpc>
                <a:spcPct val="150000"/>
              </a:lnSpc>
              <a:spcBef>
                <a:spcPts val="690"/>
              </a:spcBef>
              <a:spcAft>
                <a:spcPts val="0"/>
              </a:spcAft>
              <a:buFont typeface="Symbol" panose="05050102010706020507" pitchFamily="18" charset="2"/>
              <a:buChar char=""/>
              <a:tabLst>
                <a:tab pos="786765" algn="l"/>
                <a:tab pos="787400" algn="l"/>
              </a:tabLst>
            </a:pPr>
            <a:r>
              <a:rPr lang="en-US" dirty="0">
                <a:effectLst/>
                <a:latin typeface="Times New Roman" panose="02020603050405020304" pitchFamily="18" charset="0"/>
                <a:ea typeface="Times New Roman" panose="02020603050405020304" pitchFamily="18" charset="0"/>
              </a:rPr>
              <a:t> Bar code Reader based attendance system</a:t>
            </a:r>
            <a:endParaRPr lang="en-IN" dirty="0">
              <a:effectLst/>
              <a:latin typeface="Times New Roman" panose="02020603050405020304" pitchFamily="18" charset="0"/>
              <a:ea typeface="Times New Roman" panose="02020603050405020304" pitchFamily="18" charset="0"/>
            </a:endParaRPr>
          </a:p>
          <a:p>
            <a:pPr marL="342900" marR="342265" lvl="0" indent="-342900">
              <a:lnSpc>
                <a:spcPct val="150000"/>
              </a:lnSpc>
              <a:spcBef>
                <a:spcPts val="690"/>
              </a:spcBef>
              <a:spcAft>
                <a:spcPts val="0"/>
              </a:spcAft>
              <a:buFont typeface="Symbol" panose="05050102010706020507" pitchFamily="18" charset="2"/>
              <a:buChar char=""/>
              <a:tabLst>
                <a:tab pos="786765" algn="l"/>
                <a:tab pos="787400" algn="l"/>
              </a:tabLst>
            </a:pPr>
            <a:r>
              <a:rPr lang="en-US" dirty="0">
                <a:effectLst/>
                <a:latin typeface="Times New Roman" panose="02020603050405020304" pitchFamily="18" charset="0"/>
                <a:ea typeface="Times New Roman" panose="02020603050405020304" pitchFamily="18" charset="0"/>
              </a:rPr>
              <a:t> Individual Attendance system with photo using Student login</a:t>
            </a:r>
            <a:endParaRPr lang="en-IN"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0FE0B340-39A0-44BF-AD50-E84FFEEAF2C2}"/>
              </a:ext>
            </a:extLst>
          </p:cNvPr>
          <p:cNvPicPr>
            <a:picLocks noChangeAspect="1"/>
          </p:cNvPicPr>
          <p:nvPr/>
        </p:nvPicPr>
        <p:blipFill rotWithShape="1">
          <a:blip r:embed="rId2"/>
          <a:srcRect l="24622" t="26250" r="64375" b="58940"/>
          <a:stretch/>
        </p:blipFill>
        <p:spPr>
          <a:xfrm>
            <a:off x="49160" y="100815"/>
            <a:ext cx="1341489" cy="1015663"/>
          </a:xfrm>
          <a:prstGeom prst="rect">
            <a:avLst/>
          </a:prstGeom>
        </p:spPr>
      </p:pic>
      <p:pic>
        <p:nvPicPr>
          <p:cNvPr id="9" name="Picture 8">
            <a:extLst>
              <a:ext uri="{FF2B5EF4-FFF2-40B4-BE49-F238E27FC236}">
                <a16:creationId xmlns:a16="http://schemas.microsoft.com/office/drawing/2014/main" id="{77B0127A-A95E-449E-99EE-31E444773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013" y="0"/>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Date Placeholder 4">
            <a:extLst>
              <a:ext uri="{FF2B5EF4-FFF2-40B4-BE49-F238E27FC236}">
                <a16:creationId xmlns:a16="http://schemas.microsoft.com/office/drawing/2014/main" id="{4AA114A5-7FEF-405A-9011-EBD7480EE9D8}"/>
              </a:ext>
            </a:extLst>
          </p:cNvPr>
          <p:cNvSpPr>
            <a:spLocks noGrp="1"/>
          </p:cNvSpPr>
          <p:nvPr>
            <p:ph type="dt" sz="half" idx="10"/>
          </p:nvPr>
        </p:nvSpPr>
        <p:spPr>
          <a:xfrm>
            <a:off x="260685" y="6443863"/>
            <a:ext cx="3200400" cy="365125"/>
          </a:xfrm>
        </p:spPr>
        <p:txBody>
          <a:bodyPr/>
          <a:lstStyle/>
          <a:p>
            <a:r>
              <a:rPr lang="en-US" b="1" dirty="0">
                <a:solidFill>
                  <a:schemeClr val="accent1"/>
                </a:solidFill>
              </a:rPr>
              <a:t>VIII Semester, Department of ISE, RNSIT</a:t>
            </a:r>
          </a:p>
        </p:txBody>
      </p:sp>
      <p:sp>
        <p:nvSpPr>
          <p:cNvPr id="12" name="Footer Placeholder 3">
            <a:extLst>
              <a:ext uri="{FF2B5EF4-FFF2-40B4-BE49-F238E27FC236}">
                <a16:creationId xmlns:a16="http://schemas.microsoft.com/office/drawing/2014/main" id="{94268DDE-758A-4A5E-A5E4-2BBE5BBB2681}"/>
              </a:ext>
            </a:extLst>
          </p:cNvPr>
          <p:cNvSpPr>
            <a:spLocks noGrp="1"/>
          </p:cNvSpPr>
          <p:nvPr>
            <p:ph type="ftr" sz="quarter" idx="11"/>
          </p:nvPr>
        </p:nvSpPr>
        <p:spPr>
          <a:xfrm>
            <a:off x="4038600" y="6443863"/>
            <a:ext cx="4114800" cy="365125"/>
          </a:xfrm>
        </p:spPr>
        <p:txBody>
          <a:bodyPr/>
          <a:lstStyle/>
          <a:p>
            <a:r>
              <a:rPr lang="en-US" b="1" dirty="0">
                <a:solidFill>
                  <a:schemeClr val="accent1"/>
                </a:solidFill>
              </a:rPr>
              <a:t>2021 - 2022</a:t>
            </a:r>
          </a:p>
        </p:txBody>
      </p:sp>
      <p:sp>
        <p:nvSpPr>
          <p:cNvPr id="13" name="Slide Number Placeholder 6">
            <a:extLst>
              <a:ext uri="{FF2B5EF4-FFF2-40B4-BE49-F238E27FC236}">
                <a16:creationId xmlns:a16="http://schemas.microsoft.com/office/drawing/2014/main" id="{70CAB60C-CC5A-4286-9636-A1DEF37123AC}"/>
              </a:ext>
            </a:extLst>
          </p:cNvPr>
          <p:cNvSpPr>
            <a:spLocks noGrp="1"/>
          </p:cNvSpPr>
          <p:nvPr>
            <p:ph type="sldNum" sz="quarter" idx="12"/>
          </p:nvPr>
        </p:nvSpPr>
        <p:spPr>
          <a:xfrm>
            <a:off x="9286875" y="6438900"/>
            <a:ext cx="2743200" cy="365125"/>
          </a:xfrm>
        </p:spPr>
        <p:txBody>
          <a:bodyPr/>
          <a:lstStyle/>
          <a:p>
            <a:fld id="{5B4F5413-E548-45A8-B9DD-11B71454D5CA}" type="slidenum">
              <a:rPr lang="en-US" b="1" smtClean="0">
                <a:solidFill>
                  <a:schemeClr val="accent1"/>
                </a:solidFill>
              </a:rPr>
              <a:pPr/>
              <a:t>21</a:t>
            </a:fld>
            <a:endParaRPr lang="en-US" b="1" dirty="0">
              <a:solidFill>
                <a:schemeClr val="accent1"/>
              </a:solidFill>
            </a:endParaRPr>
          </a:p>
        </p:txBody>
      </p:sp>
    </p:spTree>
    <p:extLst>
      <p:ext uri="{BB962C8B-B14F-4D97-AF65-F5344CB8AC3E}">
        <p14:creationId xmlns:p14="http://schemas.microsoft.com/office/powerpoint/2010/main" val="225726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a:extLst>
              <a:ext uri="{FF2B5EF4-FFF2-40B4-BE49-F238E27FC236}">
                <a16:creationId xmlns:a16="http://schemas.microsoft.com/office/drawing/2014/main" id="{7452BB72-148A-41D8-B274-9F72ABDE09E9}"/>
              </a:ext>
            </a:extLst>
          </p:cNvPr>
          <p:cNvSpPr txBox="1">
            <a:spLocks noChangeArrowheads="1"/>
          </p:cNvSpPr>
          <p:nvPr/>
        </p:nvSpPr>
        <p:spPr bwMode="auto">
          <a:xfrm>
            <a:off x="428625" y="0"/>
            <a:ext cx="116014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713"/>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4800" b="1">
                <a:solidFill>
                  <a:srgbClr val="000000"/>
                </a:solidFill>
                <a:latin typeface="Calibri" panose="020F0502020204030204" pitchFamily="34" charset="0"/>
                <a:ea typeface="Microsoft YaHei" panose="020B0503020204020204" pitchFamily="34" charset="-122"/>
              </a:defRPr>
            </a:lvl1pPr>
            <a:lvl2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800">
                <a:solidFill>
                  <a:srgbClr val="000000"/>
                </a:solidFill>
                <a:latin typeface="Calibri" panose="020F0502020204030204" pitchFamily="34" charset="0"/>
                <a:ea typeface="Microsoft YaHei" panose="020B0503020204020204" pitchFamily="34" charset="-122"/>
              </a:defRPr>
            </a:lvl2pPr>
            <a:lvl3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500">
                <a:solidFill>
                  <a:srgbClr val="000000"/>
                </a:solidFill>
                <a:latin typeface="Calibri" panose="020F0502020204030204" pitchFamily="34" charset="0"/>
                <a:ea typeface="Microsoft YaHei" panose="020B0503020204020204" pitchFamily="34" charset="-122"/>
              </a:defRPr>
            </a:lvl3pPr>
            <a:lvl4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4pPr>
            <a:lvl5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r>
              <a:rPr lang="en-US" altLang="en-US" sz="3200" dirty="0">
                <a:solidFill>
                  <a:srgbClr val="2F5597"/>
                </a:solidFill>
                <a:latin typeface="Times New Roman" panose="02020603050405020304" pitchFamily="18" charset="0"/>
                <a:cs typeface="Times New Roman" panose="02020603050405020304" pitchFamily="18" charset="0"/>
              </a:rPr>
              <a:t>REFERENCES</a:t>
            </a:r>
          </a:p>
        </p:txBody>
      </p:sp>
      <p:cxnSp>
        <p:nvCxnSpPr>
          <p:cNvPr id="3" name="Straight Connector 2">
            <a:extLst>
              <a:ext uri="{FF2B5EF4-FFF2-40B4-BE49-F238E27FC236}">
                <a16:creationId xmlns:a16="http://schemas.microsoft.com/office/drawing/2014/main" id="{D449EC71-AB2F-427F-A737-02FCB8F35FBA}"/>
              </a:ext>
            </a:extLst>
          </p:cNvPr>
          <p:cNvCxnSpPr>
            <a:cxnSpLocks/>
          </p:cNvCxnSpPr>
          <p:nvPr/>
        </p:nvCxnSpPr>
        <p:spPr>
          <a:xfrm>
            <a:off x="561975" y="1155700"/>
            <a:ext cx="114681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 Box 2">
            <a:extLst>
              <a:ext uri="{FF2B5EF4-FFF2-40B4-BE49-F238E27FC236}">
                <a16:creationId xmlns:a16="http://schemas.microsoft.com/office/drawing/2014/main" id="{3E32D054-6E6B-49C4-BEA8-A8665A5F20CF}"/>
              </a:ext>
            </a:extLst>
          </p:cNvPr>
          <p:cNvSpPr txBox="1">
            <a:spLocks noChangeArrowheads="1"/>
          </p:cNvSpPr>
          <p:nvPr/>
        </p:nvSpPr>
        <p:spPr bwMode="auto">
          <a:xfrm>
            <a:off x="695325" y="1905002"/>
            <a:ext cx="11334750" cy="4125907"/>
          </a:xfrm>
          <a:prstGeom prst="rect">
            <a:avLst/>
          </a:prstGeom>
          <a:noFill/>
          <a:ln>
            <a:noFill/>
          </a:ln>
          <a:effectLst/>
        </p:spPr>
        <p:txBody>
          <a:bodyPr/>
          <a:lstStyle>
            <a:lvl1pPr marL="350838" indent="-350838">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1pPr>
            <a:lvl2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2pPr>
            <a:lvl3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3pPr>
            <a:lvl4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4pPr>
            <a:lvl5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9pPr>
          </a:lstStyle>
          <a:p>
            <a:pPr algn="l">
              <a:buFont typeface="Arial" panose="020B0604020202020204" pitchFamily="34" charset="0"/>
              <a:buChar char="•"/>
            </a:pPr>
            <a:r>
              <a:rPr lang="en-IN" sz="1800" b="0" i="0" dirty="0">
                <a:solidFill>
                  <a:srgbClr val="FFFFFF"/>
                </a:solidFill>
                <a:effectLst/>
                <a:latin typeface="Segoe UI" panose="020B0502040204020203" pitchFamily="34" charset="0"/>
              </a:rPr>
              <a:t>Microsoft Visual C# Step by Step (Developer Reference Edition)</a:t>
            </a:r>
            <a:endParaRPr lang="en-IN" b="0" i="0" dirty="0">
              <a:solidFill>
                <a:srgbClr val="FFFFFF"/>
              </a:solidFill>
              <a:effectLst/>
              <a:latin typeface="Segoe UI" panose="020B0502040204020203" pitchFamily="34" charset="0"/>
            </a:endParaRPr>
          </a:p>
          <a:p>
            <a:pPr>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Microsoft Visual C# Step by Step (Developer Reference Edition)Microsoft of Database Syst7</a:t>
            </a:r>
            <a:r>
              <a:rPr lang="en-US" b="0" i="0" baseline="30000" dirty="0">
                <a:solidFill>
                  <a:schemeClr val="tx1"/>
                </a:solidFill>
                <a:effectLst/>
                <a:latin typeface="Times New Roman" panose="02020603050405020304" pitchFamily="18" charset="0"/>
                <a:cs typeface="Times New Roman" panose="02020603050405020304" pitchFamily="18" charset="0"/>
              </a:rPr>
              <a:t>th</a:t>
            </a:r>
            <a:r>
              <a:rPr lang="en-US" b="0" i="0" dirty="0">
                <a:solidFill>
                  <a:schemeClr val="tx1"/>
                </a:solidFill>
                <a:effectLst/>
                <a:latin typeface="Times New Roman" panose="02020603050405020304" pitchFamily="18" charset="0"/>
                <a:cs typeface="Times New Roman" panose="02020603050405020304" pitchFamily="18" charset="0"/>
              </a:rPr>
              <a:t> Edition.</a:t>
            </a:r>
          </a:p>
          <a:p>
            <a:pPr>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Visual C# Step by Step (Developer Reference Edition</a:t>
            </a:r>
            <a:r>
              <a:rPr lang="en-IN" b="0" i="0" dirty="0">
                <a:solidFill>
                  <a:schemeClr val="tx1"/>
                </a:solidFill>
                <a:effectLst/>
                <a:latin typeface="Times New Roman" panose="02020603050405020304" pitchFamily="18" charset="0"/>
                <a:cs typeface="Times New Roman" panose="02020603050405020304" pitchFamily="18" charset="0"/>
              </a:rPr>
              <a:t>base Systems, Pearson, 7</a:t>
            </a:r>
            <a:r>
              <a:rPr lang="en-IN" b="0" i="0" baseline="30000" dirty="0">
                <a:solidFill>
                  <a:schemeClr val="tx1"/>
                </a:solidFill>
                <a:effectLst/>
                <a:latin typeface="Times New Roman" panose="02020603050405020304" pitchFamily="18" charset="0"/>
                <a:cs typeface="Times New Roman" panose="02020603050405020304" pitchFamily="18" charset="0"/>
              </a:rPr>
              <a:t>th</a:t>
            </a:r>
            <a:r>
              <a:rPr lang="en-IN" b="0" i="0" dirty="0">
                <a:solidFill>
                  <a:schemeClr val="tx1"/>
                </a:solidFill>
                <a:effectLst/>
                <a:latin typeface="Times New Roman" panose="02020603050405020304" pitchFamily="18" charset="0"/>
                <a:cs typeface="Times New Roman" panose="02020603050405020304" pitchFamily="18" charset="0"/>
              </a:rPr>
              <a:t> Edition.</a:t>
            </a:r>
          </a:p>
          <a:p>
            <a:pPr algn="l">
              <a:buFont typeface="Arial" panose="020B0604020202020204" pitchFamily="34" charset="0"/>
              <a:buChar char="•"/>
            </a:pPr>
            <a:r>
              <a:rPr lang="en-IN" b="0" i="0" u="none" strike="noStrike" dirty="0">
                <a:solidFill>
                  <a:srgbClr val="0070C0"/>
                </a:solidFill>
                <a:effectLst/>
                <a:latin typeface="Times New Roman" panose="02020603050405020304" pitchFamily="18" charset="0"/>
                <a:cs typeface="Times New Roman" panose="02020603050405020304" pitchFamily="18" charset="0"/>
                <a:hlinkClick r:id="rId2" tooltip="https://www.javatpoint.com/sql-tutorial">
                  <a:extLst>
                    <a:ext uri="{A12FA001-AC4F-418D-AE19-62706E023703}">
                      <ahyp:hlinkClr xmlns:ahyp="http://schemas.microsoft.com/office/drawing/2018/hyperlinkcolor" val="tx"/>
                    </a:ext>
                  </a:extLst>
                </a:hlinkClick>
              </a:rPr>
              <a:t>Learn SQL Tutorial - </a:t>
            </a:r>
            <a:r>
              <a:rPr lang="en-IN" b="0" i="0" u="none" strike="noStrike" dirty="0" err="1">
                <a:solidFill>
                  <a:srgbClr val="0070C0"/>
                </a:solidFill>
                <a:effectLst/>
                <a:latin typeface="Times New Roman" panose="02020603050405020304" pitchFamily="18" charset="0"/>
                <a:cs typeface="Times New Roman" panose="02020603050405020304" pitchFamily="18" charset="0"/>
                <a:hlinkClick r:id="rId2" tooltip="https://www.javatpoint.com/sql-tutorial">
                  <a:extLst>
                    <a:ext uri="{A12FA001-AC4F-418D-AE19-62706E023703}">
                      <ahyp:hlinkClr xmlns:ahyp="http://schemas.microsoft.com/office/drawing/2018/hyperlinkcolor" val="tx"/>
                    </a:ext>
                  </a:extLst>
                </a:hlinkClick>
              </a:rPr>
              <a:t>javatpoint</a:t>
            </a:r>
            <a:endParaRPr lang="en-IN" b="0" i="0" dirty="0">
              <a:solidFill>
                <a:srgbClr val="0070C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b="0" i="0" u="none" strike="noStrike" dirty="0">
                <a:solidFill>
                  <a:srgbClr val="0070C0"/>
                </a:solidFill>
                <a:effectLst/>
                <a:latin typeface="Times New Roman" panose="02020603050405020304" pitchFamily="18" charset="0"/>
                <a:cs typeface="Times New Roman" panose="02020603050405020304" pitchFamily="18" charset="0"/>
                <a:hlinkClick r:id="rId3" tooltip="https://www.tutorialspoint.com/ms_sql_server/index.htm">
                  <a:extLst>
                    <a:ext uri="{A12FA001-AC4F-418D-AE19-62706E023703}">
                      <ahyp:hlinkClr xmlns:ahyp="http://schemas.microsoft.com/office/drawing/2018/hyperlinkcolor" val="tx"/>
                    </a:ext>
                  </a:extLst>
                </a:hlinkClick>
              </a:rPr>
              <a:t>MS SQL Server Tutorial (tutorialspoint.com)</a:t>
            </a:r>
            <a:endParaRPr lang="en-IN" b="0" i="0" dirty="0">
              <a:solidFill>
                <a:srgbClr val="0070C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b="0" i="0" u="none" strike="noStrike" dirty="0">
                <a:solidFill>
                  <a:srgbClr val="0070C0"/>
                </a:solidFill>
                <a:effectLst/>
                <a:latin typeface="Times New Roman" panose="02020603050405020304" pitchFamily="18" charset="0"/>
                <a:cs typeface="Times New Roman" panose="02020603050405020304" pitchFamily="18" charset="0"/>
                <a:hlinkClick r:id="rId4" tooltip="https://www.geeksforgeeks.org/c-sharp-tutorial/">
                  <a:extLst>
                    <a:ext uri="{A12FA001-AC4F-418D-AE19-62706E023703}">
                      <ahyp:hlinkClr xmlns:ahyp="http://schemas.microsoft.com/office/drawing/2018/hyperlinkcolor" val="tx"/>
                    </a:ext>
                  </a:extLst>
                </a:hlinkClick>
              </a:rPr>
              <a:t>C# Tutorial - </a:t>
            </a:r>
            <a:r>
              <a:rPr lang="en-IN" b="0" i="0" u="none" strike="noStrike" dirty="0" err="1">
                <a:solidFill>
                  <a:srgbClr val="0070C0"/>
                </a:solidFill>
                <a:effectLst/>
                <a:latin typeface="Times New Roman" panose="02020603050405020304" pitchFamily="18" charset="0"/>
                <a:cs typeface="Times New Roman" panose="02020603050405020304" pitchFamily="18" charset="0"/>
                <a:hlinkClick r:id="rId4" tooltip="https://www.geeksforgeeks.org/c-sharp-tutorial/">
                  <a:extLst>
                    <a:ext uri="{A12FA001-AC4F-418D-AE19-62706E023703}">
                      <ahyp:hlinkClr xmlns:ahyp="http://schemas.microsoft.com/office/drawing/2018/hyperlinkcolor" val="tx"/>
                    </a:ext>
                  </a:extLst>
                </a:hlinkClick>
              </a:rPr>
              <a:t>GeeksforGeeks</a:t>
            </a:r>
            <a:endParaRPr lang="en-IN" b="0" i="0" dirty="0">
              <a:solidFill>
                <a:srgbClr val="0070C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b="0" i="0" u="none" strike="noStrike" dirty="0">
                <a:solidFill>
                  <a:srgbClr val="0070C0"/>
                </a:solidFill>
                <a:effectLst/>
                <a:latin typeface="Times New Roman" panose="02020603050405020304" pitchFamily="18" charset="0"/>
                <a:cs typeface="Times New Roman" panose="02020603050405020304" pitchFamily="18" charset="0"/>
                <a:hlinkClick r:id="rId5" tooltip="https://www.guru99.com/net-framework.html">
                  <a:extLst>
                    <a:ext uri="{A12FA001-AC4F-418D-AE19-62706E023703}">
                      <ahyp:hlinkClr xmlns:ahyp="http://schemas.microsoft.com/office/drawing/2018/hyperlinkcolor" val="tx"/>
                    </a:ext>
                  </a:extLst>
                </a:hlinkClick>
              </a:rPr>
              <a:t>What is .NET Framework? Explain Architecture &amp; Components (guru99.com)</a:t>
            </a:r>
            <a:endParaRPr lang="en-IN" b="0" i="0" dirty="0">
              <a:solidFill>
                <a:srgbClr val="0070C0"/>
              </a:solidFill>
              <a:effectLst/>
              <a:latin typeface="Times New Roman" panose="02020603050405020304" pitchFamily="18" charset="0"/>
              <a:cs typeface="Times New Roman" panose="02020603050405020304" pitchFamily="18" charset="0"/>
            </a:endParaRPr>
          </a:p>
          <a:p>
            <a:pPr marL="347662" indent="-342900">
              <a:lnSpc>
                <a:spcPct val="90000"/>
              </a:lnSpc>
              <a:spcBef>
                <a:spcPts val="750"/>
              </a:spcBef>
              <a:buSzPct val="100000"/>
              <a:buFont typeface="Wingdings" panose="05000000000000000000" pitchFamily="2" charset="2"/>
              <a:buChar char="Ø"/>
              <a:defRPr/>
            </a:pP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758261C-E906-47D3-B496-40D7F21BBD17}"/>
              </a:ext>
            </a:extLst>
          </p:cNvPr>
          <p:cNvPicPr>
            <a:picLocks noChangeAspect="1"/>
          </p:cNvPicPr>
          <p:nvPr/>
        </p:nvPicPr>
        <p:blipFill rotWithShape="1">
          <a:blip r:embed="rId6"/>
          <a:srcRect l="24622" t="26250" r="64375" b="58940"/>
          <a:stretch/>
        </p:blipFill>
        <p:spPr>
          <a:xfrm>
            <a:off x="49160" y="100815"/>
            <a:ext cx="1341489" cy="1015663"/>
          </a:xfrm>
          <a:prstGeom prst="rect">
            <a:avLst/>
          </a:prstGeom>
        </p:spPr>
      </p:pic>
      <p:pic>
        <p:nvPicPr>
          <p:cNvPr id="8" name="Picture 8">
            <a:extLst>
              <a:ext uri="{FF2B5EF4-FFF2-40B4-BE49-F238E27FC236}">
                <a16:creationId xmlns:a16="http://schemas.microsoft.com/office/drawing/2014/main" id="{C361A195-E415-44E7-BDF5-5725B0221F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07013" y="0"/>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Date Placeholder 4">
            <a:extLst>
              <a:ext uri="{FF2B5EF4-FFF2-40B4-BE49-F238E27FC236}">
                <a16:creationId xmlns:a16="http://schemas.microsoft.com/office/drawing/2014/main" id="{77CF6122-B5B1-43DA-938D-2DB8A2CE72F6}"/>
              </a:ext>
            </a:extLst>
          </p:cNvPr>
          <p:cNvSpPr>
            <a:spLocks noGrp="1"/>
          </p:cNvSpPr>
          <p:nvPr>
            <p:ph type="dt" sz="half" idx="10"/>
          </p:nvPr>
        </p:nvSpPr>
        <p:spPr>
          <a:xfrm>
            <a:off x="260685" y="6443863"/>
            <a:ext cx="3200400" cy="365125"/>
          </a:xfrm>
        </p:spPr>
        <p:txBody>
          <a:bodyPr/>
          <a:lstStyle/>
          <a:p>
            <a:r>
              <a:rPr lang="en-US" b="1" dirty="0">
                <a:solidFill>
                  <a:schemeClr val="accent1"/>
                </a:solidFill>
              </a:rPr>
              <a:t>VIII Semester, Department of ISE, RNSIT</a:t>
            </a:r>
          </a:p>
        </p:txBody>
      </p:sp>
      <p:sp>
        <p:nvSpPr>
          <p:cNvPr id="10" name="Footer Placeholder 3">
            <a:extLst>
              <a:ext uri="{FF2B5EF4-FFF2-40B4-BE49-F238E27FC236}">
                <a16:creationId xmlns:a16="http://schemas.microsoft.com/office/drawing/2014/main" id="{1C7101CC-351D-43EB-AFB6-2F8A912CAC99}"/>
              </a:ext>
            </a:extLst>
          </p:cNvPr>
          <p:cNvSpPr>
            <a:spLocks noGrp="1"/>
          </p:cNvSpPr>
          <p:nvPr>
            <p:ph type="ftr" sz="quarter" idx="11"/>
          </p:nvPr>
        </p:nvSpPr>
        <p:spPr>
          <a:xfrm>
            <a:off x="4038600" y="6443863"/>
            <a:ext cx="4114800" cy="365125"/>
          </a:xfrm>
        </p:spPr>
        <p:txBody>
          <a:bodyPr/>
          <a:lstStyle/>
          <a:p>
            <a:r>
              <a:rPr lang="en-US" b="1" dirty="0">
                <a:solidFill>
                  <a:schemeClr val="accent1"/>
                </a:solidFill>
              </a:rPr>
              <a:t>2021 - 2022</a:t>
            </a:r>
          </a:p>
        </p:txBody>
      </p:sp>
      <p:sp>
        <p:nvSpPr>
          <p:cNvPr id="12" name="Slide Number Placeholder 6">
            <a:extLst>
              <a:ext uri="{FF2B5EF4-FFF2-40B4-BE49-F238E27FC236}">
                <a16:creationId xmlns:a16="http://schemas.microsoft.com/office/drawing/2014/main" id="{B1D6F7F5-94FB-48AC-8D67-0C36A23C59B8}"/>
              </a:ext>
            </a:extLst>
          </p:cNvPr>
          <p:cNvSpPr>
            <a:spLocks noGrp="1"/>
          </p:cNvSpPr>
          <p:nvPr>
            <p:ph type="sldNum" sz="quarter" idx="12"/>
          </p:nvPr>
        </p:nvSpPr>
        <p:spPr>
          <a:xfrm>
            <a:off x="9286875" y="6438900"/>
            <a:ext cx="2743200" cy="365125"/>
          </a:xfrm>
        </p:spPr>
        <p:txBody>
          <a:bodyPr/>
          <a:lstStyle/>
          <a:p>
            <a:fld id="{5B4F5413-E548-45A8-B9DD-11B71454D5CA}" type="slidenum">
              <a:rPr lang="en-US" b="1" smtClean="0">
                <a:solidFill>
                  <a:schemeClr val="accent1"/>
                </a:solidFill>
              </a:rPr>
              <a:pPr/>
              <a:t>22</a:t>
            </a:fld>
            <a:endParaRPr lang="en-US" b="1" dirty="0">
              <a:solidFill>
                <a:schemeClr val="accent1"/>
              </a:solidFill>
            </a:endParaRPr>
          </a:p>
        </p:txBody>
      </p:sp>
    </p:spTree>
    <p:extLst>
      <p:ext uri="{BB962C8B-B14F-4D97-AF65-F5344CB8AC3E}">
        <p14:creationId xmlns:p14="http://schemas.microsoft.com/office/powerpoint/2010/main" val="3650078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a:extLst>
              <a:ext uri="{FF2B5EF4-FFF2-40B4-BE49-F238E27FC236}">
                <a16:creationId xmlns:a16="http://schemas.microsoft.com/office/drawing/2014/main" id="{7452BB72-148A-41D8-B274-9F72ABDE09E9}"/>
              </a:ext>
            </a:extLst>
          </p:cNvPr>
          <p:cNvSpPr txBox="1">
            <a:spLocks noChangeArrowheads="1"/>
          </p:cNvSpPr>
          <p:nvPr/>
        </p:nvSpPr>
        <p:spPr bwMode="auto">
          <a:xfrm>
            <a:off x="428625" y="1929363"/>
            <a:ext cx="116014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713"/>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4800" b="1">
                <a:solidFill>
                  <a:srgbClr val="000000"/>
                </a:solidFill>
                <a:latin typeface="Calibri" panose="020F0502020204030204" pitchFamily="34" charset="0"/>
                <a:ea typeface="Microsoft YaHei" panose="020B0503020204020204" pitchFamily="34" charset="-122"/>
              </a:defRPr>
            </a:lvl1pPr>
            <a:lvl2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800">
                <a:solidFill>
                  <a:srgbClr val="000000"/>
                </a:solidFill>
                <a:latin typeface="Calibri" panose="020F0502020204030204" pitchFamily="34" charset="0"/>
                <a:ea typeface="Microsoft YaHei" panose="020B0503020204020204" pitchFamily="34" charset="-122"/>
              </a:defRPr>
            </a:lvl2pPr>
            <a:lvl3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500">
                <a:solidFill>
                  <a:srgbClr val="000000"/>
                </a:solidFill>
                <a:latin typeface="Calibri" panose="020F0502020204030204" pitchFamily="34" charset="0"/>
                <a:ea typeface="Microsoft YaHei" panose="020B0503020204020204" pitchFamily="34" charset="-122"/>
              </a:defRPr>
            </a:lvl3pPr>
            <a:lvl4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4pPr>
            <a:lvl5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r>
              <a:rPr lang="en-US" sz="4800" b="1" dirty="0">
                <a:ln w="10541" cmpd="sng">
                  <a:solidFill>
                    <a:schemeClr val="accent1">
                      <a:shade val="88000"/>
                      <a:satMod val="110000"/>
                    </a:schemeClr>
                  </a:solidFill>
                  <a:prstDash val="solid"/>
                </a:ln>
                <a:solidFill>
                  <a:srgbClr val="000066"/>
                </a:solidFill>
              </a:rPr>
              <a:t>THANK YOU</a:t>
            </a:r>
            <a:endParaRPr lang="en-US" altLang="en-US" dirty="0">
              <a:solidFill>
                <a:srgbClr val="2F5597"/>
              </a:solidFill>
              <a:latin typeface="+mj-lt"/>
              <a:cs typeface="Times New Roman" panose="02020603050405020304" pitchFamily="18" charset="0"/>
            </a:endParaRPr>
          </a:p>
        </p:txBody>
      </p:sp>
      <p:pic>
        <p:nvPicPr>
          <p:cNvPr id="7" name="Picture 6">
            <a:extLst>
              <a:ext uri="{FF2B5EF4-FFF2-40B4-BE49-F238E27FC236}">
                <a16:creationId xmlns:a16="http://schemas.microsoft.com/office/drawing/2014/main" id="{D758261C-E906-47D3-B496-40D7F21BBD17}"/>
              </a:ext>
            </a:extLst>
          </p:cNvPr>
          <p:cNvPicPr>
            <a:picLocks noChangeAspect="1"/>
          </p:cNvPicPr>
          <p:nvPr/>
        </p:nvPicPr>
        <p:blipFill rotWithShape="1">
          <a:blip r:embed="rId2"/>
          <a:srcRect l="24622" t="26250" r="64375" b="58940"/>
          <a:stretch/>
        </p:blipFill>
        <p:spPr>
          <a:xfrm>
            <a:off x="49160" y="100815"/>
            <a:ext cx="1341489" cy="1015663"/>
          </a:xfrm>
          <a:prstGeom prst="rect">
            <a:avLst/>
          </a:prstGeom>
        </p:spPr>
      </p:pic>
      <p:pic>
        <p:nvPicPr>
          <p:cNvPr id="8" name="Picture 8">
            <a:extLst>
              <a:ext uri="{FF2B5EF4-FFF2-40B4-BE49-F238E27FC236}">
                <a16:creationId xmlns:a16="http://schemas.microsoft.com/office/drawing/2014/main" id="{C361A195-E415-44E7-BDF5-5725B0221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013" y="0"/>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Date Placeholder 4">
            <a:extLst>
              <a:ext uri="{FF2B5EF4-FFF2-40B4-BE49-F238E27FC236}">
                <a16:creationId xmlns:a16="http://schemas.microsoft.com/office/drawing/2014/main" id="{77CF6122-B5B1-43DA-938D-2DB8A2CE72F6}"/>
              </a:ext>
            </a:extLst>
          </p:cNvPr>
          <p:cNvSpPr>
            <a:spLocks noGrp="1"/>
          </p:cNvSpPr>
          <p:nvPr>
            <p:ph type="dt" sz="half" idx="10"/>
          </p:nvPr>
        </p:nvSpPr>
        <p:spPr>
          <a:xfrm>
            <a:off x="260685" y="6443863"/>
            <a:ext cx="3200400" cy="365125"/>
          </a:xfrm>
        </p:spPr>
        <p:txBody>
          <a:bodyPr/>
          <a:lstStyle/>
          <a:p>
            <a:r>
              <a:rPr lang="en-US" b="1" dirty="0">
                <a:solidFill>
                  <a:schemeClr val="accent1"/>
                </a:solidFill>
              </a:rPr>
              <a:t>VIII Semester, Department of ISE, RNSIT</a:t>
            </a:r>
          </a:p>
        </p:txBody>
      </p:sp>
      <p:sp>
        <p:nvSpPr>
          <p:cNvPr id="10" name="Footer Placeholder 3">
            <a:extLst>
              <a:ext uri="{FF2B5EF4-FFF2-40B4-BE49-F238E27FC236}">
                <a16:creationId xmlns:a16="http://schemas.microsoft.com/office/drawing/2014/main" id="{1C7101CC-351D-43EB-AFB6-2F8A912CAC99}"/>
              </a:ext>
            </a:extLst>
          </p:cNvPr>
          <p:cNvSpPr>
            <a:spLocks noGrp="1"/>
          </p:cNvSpPr>
          <p:nvPr>
            <p:ph type="ftr" sz="quarter" idx="11"/>
          </p:nvPr>
        </p:nvSpPr>
        <p:spPr>
          <a:xfrm>
            <a:off x="4038600" y="6443863"/>
            <a:ext cx="4114800" cy="365125"/>
          </a:xfrm>
        </p:spPr>
        <p:txBody>
          <a:bodyPr/>
          <a:lstStyle/>
          <a:p>
            <a:r>
              <a:rPr lang="en-US" b="1" dirty="0">
                <a:solidFill>
                  <a:schemeClr val="accent1"/>
                </a:solidFill>
              </a:rPr>
              <a:t>2021 - 2022</a:t>
            </a:r>
          </a:p>
        </p:txBody>
      </p:sp>
      <p:sp>
        <p:nvSpPr>
          <p:cNvPr id="12" name="Slide Number Placeholder 6">
            <a:extLst>
              <a:ext uri="{FF2B5EF4-FFF2-40B4-BE49-F238E27FC236}">
                <a16:creationId xmlns:a16="http://schemas.microsoft.com/office/drawing/2014/main" id="{B1D6F7F5-94FB-48AC-8D67-0C36A23C59B8}"/>
              </a:ext>
            </a:extLst>
          </p:cNvPr>
          <p:cNvSpPr>
            <a:spLocks noGrp="1"/>
          </p:cNvSpPr>
          <p:nvPr>
            <p:ph type="sldNum" sz="quarter" idx="12"/>
          </p:nvPr>
        </p:nvSpPr>
        <p:spPr>
          <a:xfrm>
            <a:off x="9286875" y="6438900"/>
            <a:ext cx="2743200" cy="365125"/>
          </a:xfrm>
        </p:spPr>
        <p:txBody>
          <a:bodyPr/>
          <a:lstStyle/>
          <a:p>
            <a:fld id="{5B4F5413-E548-45A8-B9DD-11B71454D5CA}" type="slidenum">
              <a:rPr lang="en-US" b="1" smtClean="0">
                <a:solidFill>
                  <a:schemeClr val="accent1"/>
                </a:solidFill>
              </a:rPr>
              <a:pPr/>
              <a:t>23</a:t>
            </a:fld>
            <a:endParaRPr lang="en-US" b="1" dirty="0">
              <a:solidFill>
                <a:schemeClr val="accent1"/>
              </a:solidFill>
            </a:endParaRPr>
          </a:p>
        </p:txBody>
      </p:sp>
    </p:spTree>
    <p:extLst>
      <p:ext uri="{BB962C8B-B14F-4D97-AF65-F5344CB8AC3E}">
        <p14:creationId xmlns:p14="http://schemas.microsoft.com/office/powerpoint/2010/main" val="3334894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a:extLst>
              <a:ext uri="{FF2B5EF4-FFF2-40B4-BE49-F238E27FC236}">
                <a16:creationId xmlns:a16="http://schemas.microsoft.com/office/drawing/2014/main" id="{7452BB72-148A-41D8-B274-9F72ABDE09E9}"/>
              </a:ext>
            </a:extLst>
          </p:cNvPr>
          <p:cNvSpPr txBox="1">
            <a:spLocks noChangeArrowheads="1"/>
          </p:cNvSpPr>
          <p:nvPr/>
        </p:nvSpPr>
        <p:spPr bwMode="auto">
          <a:xfrm>
            <a:off x="428625" y="53975"/>
            <a:ext cx="116014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713"/>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4800" b="1">
                <a:solidFill>
                  <a:srgbClr val="000000"/>
                </a:solidFill>
                <a:latin typeface="Calibri" panose="020F0502020204030204" pitchFamily="34" charset="0"/>
                <a:ea typeface="Microsoft YaHei" panose="020B0503020204020204" pitchFamily="34" charset="-122"/>
              </a:defRPr>
            </a:lvl1pPr>
            <a:lvl2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800">
                <a:solidFill>
                  <a:srgbClr val="000000"/>
                </a:solidFill>
                <a:latin typeface="Calibri" panose="020F0502020204030204" pitchFamily="34" charset="0"/>
                <a:ea typeface="Microsoft YaHei" panose="020B0503020204020204" pitchFamily="34" charset="-122"/>
              </a:defRPr>
            </a:lvl2pPr>
            <a:lvl3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500">
                <a:solidFill>
                  <a:srgbClr val="000000"/>
                </a:solidFill>
                <a:latin typeface="Calibri" panose="020F0502020204030204" pitchFamily="34" charset="0"/>
                <a:ea typeface="Microsoft YaHei" panose="020B0503020204020204" pitchFamily="34" charset="-122"/>
              </a:defRPr>
            </a:lvl3pPr>
            <a:lvl4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4pPr>
            <a:lvl5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r>
              <a:rPr lang="en-US" altLang="en-US" sz="3200" dirty="0">
                <a:solidFill>
                  <a:srgbClr val="2F5597"/>
                </a:solidFill>
                <a:latin typeface="Times New Roman" panose="02020603050405020304" pitchFamily="18" charset="0"/>
                <a:cs typeface="Times New Roman" panose="02020603050405020304" pitchFamily="18" charset="0"/>
              </a:rPr>
              <a:t>ABOUT THE C</a:t>
            </a:r>
            <a:r>
              <a:rPr lang="en-IN" altLang="en-US" sz="3200" dirty="0">
                <a:solidFill>
                  <a:srgbClr val="2F5597"/>
                </a:solidFill>
                <a:latin typeface="Times New Roman" panose="02020603050405020304" pitchFamily="18" charset="0"/>
                <a:cs typeface="Times New Roman" panose="02020603050405020304" pitchFamily="18" charset="0"/>
              </a:rPr>
              <a:t>OMPANY </a:t>
            </a:r>
          </a:p>
        </p:txBody>
      </p:sp>
      <p:cxnSp>
        <p:nvCxnSpPr>
          <p:cNvPr id="3" name="Straight Connector 2">
            <a:extLst>
              <a:ext uri="{FF2B5EF4-FFF2-40B4-BE49-F238E27FC236}">
                <a16:creationId xmlns:a16="http://schemas.microsoft.com/office/drawing/2014/main" id="{D449EC71-AB2F-427F-A737-02FCB8F35FBA}"/>
              </a:ext>
            </a:extLst>
          </p:cNvPr>
          <p:cNvCxnSpPr>
            <a:cxnSpLocks/>
          </p:cNvCxnSpPr>
          <p:nvPr/>
        </p:nvCxnSpPr>
        <p:spPr>
          <a:xfrm>
            <a:off x="561975" y="1209675"/>
            <a:ext cx="114681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 Box 2">
            <a:extLst>
              <a:ext uri="{FF2B5EF4-FFF2-40B4-BE49-F238E27FC236}">
                <a16:creationId xmlns:a16="http://schemas.microsoft.com/office/drawing/2014/main" id="{3E32D054-6E6B-49C4-BEA8-A8665A5F20CF}"/>
              </a:ext>
            </a:extLst>
          </p:cNvPr>
          <p:cNvSpPr txBox="1">
            <a:spLocks noChangeArrowheads="1"/>
          </p:cNvSpPr>
          <p:nvPr/>
        </p:nvSpPr>
        <p:spPr bwMode="auto">
          <a:xfrm>
            <a:off x="561975" y="1638300"/>
            <a:ext cx="11296650" cy="4616449"/>
          </a:xfrm>
          <a:prstGeom prst="rect">
            <a:avLst/>
          </a:prstGeom>
          <a:noFill/>
          <a:ln>
            <a:noFill/>
          </a:ln>
          <a:effectLst/>
        </p:spPr>
        <p:txBody>
          <a:bodyPr/>
          <a:lstStyle>
            <a:lvl1pPr marL="350838" indent="-350838">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1pPr>
            <a:lvl2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2pPr>
            <a:lvl3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3pPr>
            <a:lvl4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4pPr>
            <a:lvl5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9pPr>
          </a:lstStyle>
          <a:p>
            <a:pPr marL="355600" eaLnBrk="1" hangingPunct="1">
              <a:lnSpc>
                <a:spcPct val="90000"/>
              </a:lnSpc>
              <a:spcBef>
                <a:spcPts val="750"/>
              </a:spcBef>
              <a:buSzPct val="100000"/>
              <a:buFont typeface="Wingdings" panose="05000000000000000000" pitchFamily="2" charset="2"/>
              <a:buChar char="Ø"/>
              <a:defRPr/>
            </a:pPr>
            <a:r>
              <a:rPr lang="en-US" dirty="0">
                <a:latin typeface="Times New Roman" panose="02020603050405020304" pitchFamily="18" charset="0"/>
                <a:cs typeface="Times New Roman" panose="02020603050405020304" pitchFamily="18" charset="0"/>
              </a:rPr>
              <a:t>TechieAid is the</a:t>
            </a:r>
            <a:r>
              <a:rPr lang="en-US" b="0" i="0" dirty="0">
                <a:effectLst/>
                <a:latin typeface="Times New Roman" panose="02020603050405020304" pitchFamily="18" charset="0"/>
                <a:cs typeface="Times New Roman" panose="02020603050405020304" pitchFamily="18" charset="0"/>
              </a:rPr>
              <a:t> IT services company registered under Govt. of India, Ministry of Micro, Small &amp; Medium Enterprises. </a:t>
            </a:r>
          </a:p>
          <a:p>
            <a:pPr marL="355600" eaLnBrk="1" hangingPunct="1">
              <a:lnSpc>
                <a:spcPct val="90000"/>
              </a:lnSpc>
              <a:spcBef>
                <a:spcPts val="750"/>
              </a:spcBef>
              <a:buSzPct val="100000"/>
              <a:buFont typeface="Wingdings" panose="05000000000000000000" pitchFamily="2" charset="2"/>
              <a:buChar char="Ø"/>
              <a:defRPr/>
            </a:pPr>
            <a:endParaRPr lang="en-US" b="0" i="0" dirty="0">
              <a:effectLst/>
              <a:latin typeface="Times New Roman" panose="02020603050405020304" pitchFamily="18" charset="0"/>
              <a:cs typeface="Times New Roman" panose="02020603050405020304" pitchFamily="18" charset="0"/>
            </a:endParaRPr>
          </a:p>
          <a:p>
            <a:pPr marL="355600" eaLnBrk="1" hangingPunct="1">
              <a:lnSpc>
                <a:spcPct val="90000"/>
              </a:lnSpc>
              <a:spcBef>
                <a:spcPts val="750"/>
              </a:spcBef>
              <a:buSzPct val="100000"/>
              <a:buFont typeface="Wingdings" panose="05000000000000000000" pitchFamily="2" charset="2"/>
              <a:buChar char="Ø"/>
              <a:defRPr/>
            </a:pPr>
            <a:r>
              <a:rPr lang="en-US" b="0" i="0" dirty="0">
                <a:effectLst/>
                <a:latin typeface="Times New Roman" panose="02020603050405020304" pitchFamily="18" charset="0"/>
                <a:cs typeface="Times New Roman" panose="02020603050405020304" pitchFamily="18" charset="0"/>
              </a:rPr>
              <a:t>They offer IT Staffing Solutions, Technology Trainings, Leadership &amp; Soft Skills Training, Software Development Services and Coaching &amp; Mentoring.</a:t>
            </a:r>
          </a:p>
          <a:p>
            <a:pPr marL="355600" eaLnBrk="1" hangingPunct="1">
              <a:lnSpc>
                <a:spcPct val="90000"/>
              </a:lnSpc>
              <a:spcBef>
                <a:spcPts val="750"/>
              </a:spcBef>
              <a:buSzPct val="100000"/>
              <a:buFont typeface="Wingdings" panose="05000000000000000000" pitchFamily="2" charset="2"/>
              <a:buChar char="Ø"/>
              <a:defRPr/>
            </a:pPr>
            <a:endParaRPr lang="en-US" b="0" i="0" dirty="0">
              <a:effectLst/>
              <a:latin typeface="Times New Roman" panose="02020603050405020304" pitchFamily="18" charset="0"/>
              <a:cs typeface="Times New Roman" panose="02020603050405020304" pitchFamily="18" charset="0"/>
            </a:endParaRPr>
          </a:p>
          <a:p>
            <a:pPr marL="355600" eaLnBrk="1" hangingPunct="1">
              <a:lnSpc>
                <a:spcPct val="90000"/>
              </a:lnSpc>
              <a:spcBef>
                <a:spcPts val="750"/>
              </a:spcBef>
              <a:buSzPct val="100000"/>
              <a:buFont typeface="Wingdings" panose="05000000000000000000" pitchFamily="2" charset="2"/>
              <a:buChar char="Ø"/>
              <a:defRPr/>
            </a:pPr>
            <a:r>
              <a:rPr lang="en-US" b="0" i="0" dirty="0">
                <a:effectLst/>
                <a:latin typeface="Times New Roman" panose="02020603050405020304" pitchFamily="18" charset="0"/>
                <a:cs typeface="Times New Roman" panose="02020603050405020304" pitchFamily="18" charset="0"/>
              </a:rPr>
              <a:t> Their clients are reputed MNC companies and leading academic institutions.</a:t>
            </a:r>
          </a:p>
          <a:p>
            <a:pPr marL="355600" eaLnBrk="1" hangingPunct="1">
              <a:lnSpc>
                <a:spcPct val="90000"/>
              </a:lnSpc>
              <a:spcBef>
                <a:spcPts val="750"/>
              </a:spcBef>
              <a:buSzPct val="100000"/>
              <a:buFont typeface="Wingdings" panose="05000000000000000000" pitchFamily="2" charset="2"/>
              <a:buChar char="Ø"/>
              <a:defRPr/>
            </a:pPr>
            <a:endParaRPr lang="en-US" b="0" i="0" dirty="0">
              <a:effectLst/>
              <a:latin typeface="Times New Roman" panose="02020603050405020304" pitchFamily="18" charset="0"/>
              <a:cs typeface="Times New Roman" panose="02020603050405020304" pitchFamily="18" charset="0"/>
            </a:endParaRPr>
          </a:p>
          <a:p>
            <a:pPr marL="355600" eaLnBrk="1" hangingPunct="1">
              <a:lnSpc>
                <a:spcPct val="90000"/>
              </a:lnSpc>
              <a:spcBef>
                <a:spcPts val="750"/>
              </a:spcBef>
              <a:buSzPct val="100000"/>
              <a:buFont typeface="Wingdings" panose="05000000000000000000" pitchFamily="2" charset="2"/>
              <a:buChar char="Ø"/>
              <a:defRPr/>
            </a:pPr>
            <a:r>
              <a:rPr lang="en-US" b="0" i="0" dirty="0">
                <a:effectLst/>
                <a:latin typeface="Times New Roman" panose="02020603050405020304" pitchFamily="18" charset="0"/>
                <a:cs typeface="Times New Roman" panose="02020603050405020304" pitchFamily="18" charset="0"/>
              </a:rPr>
              <a:t> Their Mission  is to empower their customers with necessary knowledge, skills and resources for them to succeed in their endeavors.</a:t>
            </a:r>
          </a:p>
          <a:p>
            <a:pPr marL="355600" eaLnBrk="1" hangingPunct="1">
              <a:lnSpc>
                <a:spcPct val="90000"/>
              </a:lnSpc>
              <a:spcBef>
                <a:spcPts val="750"/>
              </a:spcBef>
              <a:buSzPct val="100000"/>
              <a:buFont typeface="Wingdings" panose="05000000000000000000" pitchFamily="2" charset="2"/>
              <a:buChar char="Ø"/>
              <a:defRPr/>
            </a:pPr>
            <a:endParaRPr lang="en-US" sz="1800" dirty="0">
              <a:latin typeface="-apple-system"/>
            </a:endParaRPr>
          </a:p>
          <a:p>
            <a:pPr marL="355600" eaLnBrk="1" hangingPunct="1">
              <a:lnSpc>
                <a:spcPct val="90000"/>
              </a:lnSpc>
              <a:spcBef>
                <a:spcPts val="750"/>
              </a:spcBef>
              <a:buSzPct val="100000"/>
              <a:buFont typeface="Wingdings" panose="05000000000000000000" pitchFamily="2" charset="2"/>
              <a:buChar char="Ø"/>
              <a:defRPr/>
            </a:pPr>
            <a:endParaRPr lang="en-US" sz="1800" b="0" i="0" dirty="0">
              <a:effectLst/>
              <a:latin typeface="-apple-system"/>
            </a:endParaRPr>
          </a:p>
          <a:p>
            <a:pPr marL="354013" eaLnBrk="1" hangingPunct="1">
              <a:lnSpc>
                <a:spcPct val="90000"/>
              </a:lnSpc>
              <a:spcBef>
                <a:spcPts val="750"/>
              </a:spcBef>
              <a:buSzPct val="100000"/>
              <a:defRPr/>
            </a:pPr>
            <a:endParaRPr lang="en-IN" altLang="en-US" sz="2200" b="1" dirty="0">
              <a:latin typeface="Times New Roman" panose="02020603050405020304" pitchFamily="18" charset="0"/>
              <a:ea typeface="+mn-ea"/>
              <a:cs typeface="Times New Roman" panose="02020603050405020304" pitchFamily="18" charset="0"/>
            </a:endParaRPr>
          </a:p>
          <a:p>
            <a:pPr marL="355600" eaLnBrk="1" hangingPunct="1">
              <a:lnSpc>
                <a:spcPct val="90000"/>
              </a:lnSpc>
              <a:spcBef>
                <a:spcPts val="750"/>
              </a:spcBef>
              <a:buSzPct val="100000"/>
              <a:defRPr/>
            </a:pPr>
            <a:endParaRPr lang="en-IN" altLang="en-US" sz="2200" b="1" dirty="0">
              <a:latin typeface="Times New Roman" panose="02020603050405020304" pitchFamily="18" charset="0"/>
              <a:ea typeface="+mn-ea"/>
              <a:cs typeface="Times New Roman" panose="02020603050405020304" pitchFamily="18" charset="0"/>
            </a:endParaRPr>
          </a:p>
        </p:txBody>
      </p:sp>
      <p:pic>
        <p:nvPicPr>
          <p:cNvPr id="6" name="Picture 5">
            <a:extLst>
              <a:ext uri="{FF2B5EF4-FFF2-40B4-BE49-F238E27FC236}">
                <a16:creationId xmlns:a16="http://schemas.microsoft.com/office/drawing/2014/main" id="{823F5D7C-4F4D-41FB-8199-471D387D5883}"/>
              </a:ext>
            </a:extLst>
          </p:cNvPr>
          <p:cNvPicPr>
            <a:picLocks noChangeAspect="1"/>
          </p:cNvPicPr>
          <p:nvPr/>
        </p:nvPicPr>
        <p:blipFill>
          <a:blip r:embed="rId2"/>
          <a:stretch>
            <a:fillRect/>
          </a:stretch>
        </p:blipFill>
        <p:spPr>
          <a:xfrm>
            <a:off x="10502217" y="5334039"/>
            <a:ext cx="1527858" cy="1012785"/>
          </a:xfrm>
          <a:prstGeom prst="rect">
            <a:avLst/>
          </a:prstGeom>
        </p:spPr>
      </p:pic>
      <p:pic>
        <p:nvPicPr>
          <p:cNvPr id="8" name="Picture 7">
            <a:extLst>
              <a:ext uri="{FF2B5EF4-FFF2-40B4-BE49-F238E27FC236}">
                <a16:creationId xmlns:a16="http://schemas.microsoft.com/office/drawing/2014/main" id="{B012AAE0-8D30-4DAE-90E0-F0BC04F52AD4}"/>
              </a:ext>
            </a:extLst>
          </p:cNvPr>
          <p:cNvPicPr>
            <a:picLocks noChangeAspect="1"/>
          </p:cNvPicPr>
          <p:nvPr/>
        </p:nvPicPr>
        <p:blipFill rotWithShape="1">
          <a:blip r:embed="rId3"/>
          <a:srcRect l="24622" t="26250" r="64375" b="58940"/>
          <a:stretch/>
        </p:blipFill>
        <p:spPr>
          <a:xfrm>
            <a:off x="49160" y="100815"/>
            <a:ext cx="1341489" cy="1015663"/>
          </a:xfrm>
          <a:prstGeom prst="rect">
            <a:avLst/>
          </a:prstGeom>
        </p:spPr>
      </p:pic>
      <p:pic>
        <p:nvPicPr>
          <p:cNvPr id="9" name="Picture 8">
            <a:extLst>
              <a:ext uri="{FF2B5EF4-FFF2-40B4-BE49-F238E27FC236}">
                <a16:creationId xmlns:a16="http://schemas.microsoft.com/office/drawing/2014/main" id="{6E63A8AF-D926-45D5-982B-8022E8C888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7013" y="0"/>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Date Placeholder 4">
            <a:extLst>
              <a:ext uri="{FF2B5EF4-FFF2-40B4-BE49-F238E27FC236}">
                <a16:creationId xmlns:a16="http://schemas.microsoft.com/office/drawing/2014/main" id="{72A3A4C7-08C7-4162-8D74-E3FAC5F0583A}"/>
              </a:ext>
            </a:extLst>
          </p:cNvPr>
          <p:cNvSpPr>
            <a:spLocks noGrp="1"/>
          </p:cNvSpPr>
          <p:nvPr>
            <p:ph type="dt" sz="half" idx="10"/>
          </p:nvPr>
        </p:nvSpPr>
        <p:spPr>
          <a:xfrm>
            <a:off x="260685" y="6443863"/>
            <a:ext cx="3200400" cy="365125"/>
          </a:xfrm>
        </p:spPr>
        <p:txBody>
          <a:bodyPr/>
          <a:lstStyle/>
          <a:p>
            <a:r>
              <a:rPr lang="en-US" b="1" dirty="0">
                <a:solidFill>
                  <a:schemeClr val="accent1"/>
                </a:solidFill>
              </a:rPr>
              <a:t>VIII Semester, Department of ISE, RNSIT</a:t>
            </a:r>
          </a:p>
        </p:txBody>
      </p:sp>
      <p:sp>
        <p:nvSpPr>
          <p:cNvPr id="14" name="Footer Placeholder 3">
            <a:extLst>
              <a:ext uri="{FF2B5EF4-FFF2-40B4-BE49-F238E27FC236}">
                <a16:creationId xmlns:a16="http://schemas.microsoft.com/office/drawing/2014/main" id="{726E8D67-A2E0-49FE-A855-87E225CBDB2D}"/>
              </a:ext>
            </a:extLst>
          </p:cNvPr>
          <p:cNvSpPr>
            <a:spLocks noGrp="1"/>
          </p:cNvSpPr>
          <p:nvPr>
            <p:ph type="ftr" sz="quarter" idx="11"/>
          </p:nvPr>
        </p:nvSpPr>
        <p:spPr>
          <a:xfrm>
            <a:off x="4038600" y="6443863"/>
            <a:ext cx="4114800" cy="365125"/>
          </a:xfrm>
        </p:spPr>
        <p:txBody>
          <a:bodyPr/>
          <a:lstStyle/>
          <a:p>
            <a:r>
              <a:rPr lang="en-US" b="1" dirty="0">
                <a:solidFill>
                  <a:schemeClr val="accent1"/>
                </a:solidFill>
              </a:rPr>
              <a:t>2021 - 2022</a:t>
            </a:r>
          </a:p>
        </p:txBody>
      </p:sp>
      <p:sp>
        <p:nvSpPr>
          <p:cNvPr id="15" name="Slide Number Placeholder 6">
            <a:extLst>
              <a:ext uri="{FF2B5EF4-FFF2-40B4-BE49-F238E27FC236}">
                <a16:creationId xmlns:a16="http://schemas.microsoft.com/office/drawing/2014/main" id="{5CB116D7-0BCF-41C0-B42A-020C3B477490}"/>
              </a:ext>
            </a:extLst>
          </p:cNvPr>
          <p:cNvSpPr>
            <a:spLocks noGrp="1"/>
          </p:cNvSpPr>
          <p:nvPr>
            <p:ph type="sldNum" sz="quarter" idx="12"/>
          </p:nvPr>
        </p:nvSpPr>
        <p:spPr>
          <a:xfrm>
            <a:off x="9286875" y="6438900"/>
            <a:ext cx="2743200" cy="365125"/>
          </a:xfrm>
        </p:spPr>
        <p:txBody>
          <a:bodyPr/>
          <a:lstStyle/>
          <a:p>
            <a:fld id="{5B4F5413-E548-45A8-B9DD-11B71454D5CA}" type="slidenum">
              <a:rPr lang="en-US" b="1" smtClean="0">
                <a:solidFill>
                  <a:schemeClr val="accent1"/>
                </a:solidFill>
              </a:rPr>
              <a:pPr/>
              <a:t>3</a:t>
            </a:fld>
            <a:endParaRPr lang="en-US" b="1" dirty="0">
              <a:solidFill>
                <a:schemeClr val="accent1"/>
              </a:solidFill>
            </a:endParaRPr>
          </a:p>
        </p:txBody>
      </p:sp>
    </p:spTree>
    <p:extLst>
      <p:ext uri="{BB962C8B-B14F-4D97-AF65-F5344CB8AC3E}">
        <p14:creationId xmlns:p14="http://schemas.microsoft.com/office/powerpoint/2010/main" val="269999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a:extLst>
              <a:ext uri="{FF2B5EF4-FFF2-40B4-BE49-F238E27FC236}">
                <a16:creationId xmlns:a16="http://schemas.microsoft.com/office/drawing/2014/main" id="{7452BB72-148A-41D8-B274-9F72ABDE09E9}"/>
              </a:ext>
            </a:extLst>
          </p:cNvPr>
          <p:cNvSpPr txBox="1">
            <a:spLocks noChangeArrowheads="1"/>
          </p:cNvSpPr>
          <p:nvPr/>
        </p:nvSpPr>
        <p:spPr bwMode="auto">
          <a:xfrm>
            <a:off x="428625" y="53975"/>
            <a:ext cx="116014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713"/>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4800" b="1">
                <a:solidFill>
                  <a:srgbClr val="000000"/>
                </a:solidFill>
                <a:latin typeface="Calibri" panose="020F0502020204030204" pitchFamily="34" charset="0"/>
                <a:ea typeface="Microsoft YaHei" panose="020B0503020204020204" pitchFamily="34" charset="-122"/>
              </a:defRPr>
            </a:lvl1pPr>
            <a:lvl2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800">
                <a:solidFill>
                  <a:srgbClr val="000000"/>
                </a:solidFill>
                <a:latin typeface="Calibri" panose="020F0502020204030204" pitchFamily="34" charset="0"/>
                <a:ea typeface="Microsoft YaHei" panose="020B0503020204020204" pitchFamily="34" charset="-122"/>
              </a:defRPr>
            </a:lvl2pPr>
            <a:lvl3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500">
                <a:solidFill>
                  <a:srgbClr val="000000"/>
                </a:solidFill>
                <a:latin typeface="Calibri" panose="020F0502020204030204" pitchFamily="34" charset="0"/>
                <a:ea typeface="Microsoft YaHei" panose="020B0503020204020204" pitchFamily="34" charset="-122"/>
              </a:defRPr>
            </a:lvl3pPr>
            <a:lvl4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4pPr>
            <a:lvl5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r>
              <a:rPr lang="en-US" altLang="en-US" sz="3200" dirty="0">
                <a:solidFill>
                  <a:srgbClr val="2F5597"/>
                </a:solidFill>
                <a:latin typeface="Times New Roman" panose="02020603050405020304" pitchFamily="18" charset="0"/>
                <a:cs typeface="Times New Roman" panose="02020603050405020304" pitchFamily="18" charset="0"/>
              </a:rPr>
              <a:t>ABSTRACT</a:t>
            </a:r>
            <a:endParaRPr lang="en-IN" altLang="en-US" sz="3200" dirty="0">
              <a:solidFill>
                <a:srgbClr val="2F5597"/>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D449EC71-AB2F-427F-A737-02FCB8F35FBA}"/>
              </a:ext>
            </a:extLst>
          </p:cNvPr>
          <p:cNvCxnSpPr>
            <a:cxnSpLocks/>
          </p:cNvCxnSpPr>
          <p:nvPr/>
        </p:nvCxnSpPr>
        <p:spPr>
          <a:xfrm>
            <a:off x="561975" y="1209675"/>
            <a:ext cx="114681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 Box 2">
            <a:extLst>
              <a:ext uri="{FF2B5EF4-FFF2-40B4-BE49-F238E27FC236}">
                <a16:creationId xmlns:a16="http://schemas.microsoft.com/office/drawing/2014/main" id="{3E32D054-6E6B-49C4-BEA8-A8665A5F20CF}"/>
              </a:ext>
            </a:extLst>
          </p:cNvPr>
          <p:cNvSpPr txBox="1">
            <a:spLocks noChangeArrowheads="1"/>
          </p:cNvSpPr>
          <p:nvPr/>
        </p:nvSpPr>
        <p:spPr bwMode="auto">
          <a:xfrm>
            <a:off x="561975" y="1638300"/>
            <a:ext cx="11296650" cy="4616449"/>
          </a:xfrm>
          <a:prstGeom prst="rect">
            <a:avLst/>
          </a:prstGeom>
          <a:noFill/>
          <a:ln>
            <a:noFill/>
          </a:ln>
          <a:effectLst/>
        </p:spPr>
        <p:txBody>
          <a:bodyPr/>
          <a:lstStyle>
            <a:lvl1pPr marL="350838" indent="-350838">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1pPr>
            <a:lvl2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2pPr>
            <a:lvl3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3pPr>
            <a:lvl4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4pPr>
            <a:lvl5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9pPr>
          </a:lstStyle>
          <a:p>
            <a:pPr marL="355600" eaLnBrk="1" hangingPunct="1">
              <a:lnSpc>
                <a:spcPct val="90000"/>
              </a:lnSpc>
              <a:spcBef>
                <a:spcPts val="750"/>
              </a:spcBef>
              <a:buSzPct val="100000"/>
              <a:buFont typeface="Wingdings" panose="05000000000000000000" pitchFamily="2" charset="2"/>
              <a:buChar char="Ø"/>
              <a:defRPr/>
            </a:pPr>
            <a:r>
              <a:rPr lang="en-US" dirty="0">
                <a:latin typeface="-apple-system"/>
              </a:rPr>
              <a:t>Student Attendance management system is important to every single organization, it can decide whether or not an organization such as educational institutions, public or private Sectors will be successful in the future.</a:t>
            </a:r>
          </a:p>
          <a:p>
            <a:pPr marL="355600" eaLnBrk="1" hangingPunct="1">
              <a:lnSpc>
                <a:spcPct val="90000"/>
              </a:lnSpc>
              <a:spcBef>
                <a:spcPts val="750"/>
              </a:spcBef>
              <a:buSzPct val="100000"/>
              <a:buFont typeface="Wingdings" panose="05000000000000000000" pitchFamily="2" charset="2"/>
              <a:buChar char="Ø"/>
              <a:defRPr/>
            </a:pPr>
            <a:r>
              <a:rPr lang="en-US" dirty="0">
                <a:latin typeface="-apple-system"/>
              </a:rPr>
              <a:t> Organizations will have to keep a track of people within the organization such as employees and students to maximize their performance.</a:t>
            </a:r>
          </a:p>
          <a:p>
            <a:pPr marL="355600" eaLnBrk="1" hangingPunct="1">
              <a:lnSpc>
                <a:spcPct val="90000"/>
              </a:lnSpc>
              <a:spcBef>
                <a:spcPts val="750"/>
              </a:spcBef>
              <a:buSzPct val="100000"/>
              <a:buFont typeface="Wingdings" panose="05000000000000000000" pitchFamily="2" charset="2"/>
              <a:buChar char="Ø"/>
              <a:defRPr/>
            </a:pPr>
            <a:r>
              <a:rPr lang="en-US" dirty="0">
                <a:latin typeface="-apple-system"/>
              </a:rPr>
              <a:t> Managing student attendance during lecture periods has become a difficult challenge.</a:t>
            </a:r>
          </a:p>
          <a:p>
            <a:pPr marL="355600" eaLnBrk="1" hangingPunct="1">
              <a:lnSpc>
                <a:spcPct val="90000"/>
              </a:lnSpc>
              <a:spcBef>
                <a:spcPts val="750"/>
              </a:spcBef>
              <a:buSzPct val="100000"/>
              <a:buFont typeface="Wingdings" panose="05000000000000000000" pitchFamily="2" charset="2"/>
              <a:buChar char="Ø"/>
              <a:defRPr/>
            </a:pPr>
            <a:r>
              <a:rPr lang="en-US" dirty="0">
                <a:latin typeface="-apple-system"/>
              </a:rPr>
              <a:t>The ability to compute the attendance percentage becomes a major task as manual computation produces errors, and wastes a lot of time. </a:t>
            </a:r>
          </a:p>
          <a:p>
            <a:pPr marL="355600" eaLnBrk="1" hangingPunct="1">
              <a:lnSpc>
                <a:spcPct val="90000"/>
              </a:lnSpc>
              <a:spcBef>
                <a:spcPts val="750"/>
              </a:spcBef>
              <a:buSzPct val="100000"/>
              <a:buFont typeface="Wingdings" panose="05000000000000000000" pitchFamily="2" charset="2"/>
              <a:buChar char="Ø"/>
              <a:defRPr/>
            </a:pPr>
            <a:r>
              <a:rPr lang="en-US" dirty="0">
                <a:latin typeface="-apple-system"/>
              </a:rPr>
              <a:t>For the stated reason, an efficient Web-based application for attendance management system is designed to track student's activity in the class.</a:t>
            </a:r>
          </a:p>
        </p:txBody>
      </p:sp>
      <p:pic>
        <p:nvPicPr>
          <p:cNvPr id="8" name="Picture 7">
            <a:extLst>
              <a:ext uri="{FF2B5EF4-FFF2-40B4-BE49-F238E27FC236}">
                <a16:creationId xmlns:a16="http://schemas.microsoft.com/office/drawing/2014/main" id="{B012AAE0-8D30-4DAE-90E0-F0BC04F52AD4}"/>
              </a:ext>
            </a:extLst>
          </p:cNvPr>
          <p:cNvPicPr>
            <a:picLocks noChangeAspect="1"/>
          </p:cNvPicPr>
          <p:nvPr/>
        </p:nvPicPr>
        <p:blipFill rotWithShape="1">
          <a:blip r:embed="rId2"/>
          <a:srcRect l="24622" t="26250" r="64375" b="58940"/>
          <a:stretch/>
        </p:blipFill>
        <p:spPr>
          <a:xfrm>
            <a:off x="49160" y="100815"/>
            <a:ext cx="1341489" cy="1015663"/>
          </a:xfrm>
          <a:prstGeom prst="rect">
            <a:avLst/>
          </a:prstGeom>
        </p:spPr>
      </p:pic>
      <p:pic>
        <p:nvPicPr>
          <p:cNvPr id="9" name="Picture 8">
            <a:extLst>
              <a:ext uri="{FF2B5EF4-FFF2-40B4-BE49-F238E27FC236}">
                <a16:creationId xmlns:a16="http://schemas.microsoft.com/office/drawing/2014/main" id="{6E63A8AF-D926-45D5-982B-8022E8C88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013" y="0"/>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Date Placeholder 4">
            <a:extLst>
              <a:ext uri="{FF2B5EF4-FFF2-40B4-BE49-F238E27FC236}">
                <a16:creationId xmlns:a16="http://schemas.microsoft.com/office/drawing/2014/main" id="{72A3A4C7-08C7-4162-8D74-E3FAC5F0583A}"/>
              </a:ext>
            </a:extLst>
          </p:cNvPr>
          <p:cNvSpPr>
            <a:spLocks noGrp="1"/>
          </p:cNvSpPr>
          <p:nvPr>
            <p:ph type="dt" sz="half" idx="10"/>
          </p:nvPr>
        </p:nvSpPr>
        <p:spPr>
          <a:xfrm>
            <a:off x="260685" y="6443863"/>
            <a:ext cx="3200400" cy="365125"/>
          </a:xfrm>
        </p:spPr>
        <p:txBody>
          <a:bodyPr/>
          <a:lstStyle/>
          <a:p>
            <a:r>
              <a:rPr lang="en-US" b="1" dirty="0">
                <a:solidFill>
                  <a:schemeClr val="accent1"/>
                </a:solidFill>
              </a:rPr>
              <a:t>VIII Semester, Department of ISE, RNSIT</a:t>
            </a:r>
          </a:p>
        </p:txBody>
      </p:sp>
      <p:sp>
        <p:nvSpPr>
          <p:cNvPr id="14" name="Footer Placeholder 3">
            <a:extLst>
              <a:ext uri="{FF2B5EF4-FFF2-40B4-BE49-F238E27FC236}">
                <a16:creationId xmlns:a16="http://schemas.microsoft.com/office/drawing/2014/main" id="{726E8D67-A2E0-49FE-A855-87E225CBDB2D}"/>
              </a:ext>
            </a:extLst>
          </p:cNvPr>
          <p:cNvSpPr>
            <a:spLocks noGrp="1"/>
          </p:cNvSpPr>
          <p:nvPr>
            <p:ph type="ftr" sz="quarter" idx="11"/>
          </p:nvPr>
        </p:nvSpPr>
        <p:spPr>
          <a:xfrm>
            <a:off x="4038600" y="6443863"/>
            <a:ext cx="4114800" cy="365125"/>
          </a:xfrm>
        </p:spPr>
        <p:txBody>
          <a:bodyPr/>
          <a:lstStyle/>
          <a:p>
            <a:r>
              <a:rPr lang="en-US" b="1" dirty="0">
                <a:solidFill>
                  <a:schemeClr val="accent1"/>
                </a:solidFill>
              </a:rPr>
              <a:t>2021 - 2022</a:t>
            </a:r>
          </a:p>
        </p:txBody>
      </p:sp>
      <p:sp>
        <p:nvSpPr>
          <p:cNvPr id="15" name="Slide Number Placeholder 6">
            <a:extLst>
              <a:ext uri="{FF2B5EF4-FFF2-40B4-BE49-F238E27FC236}">
                <a16:creationId xmlns:a16="http://schemas.microsoft.com/office/drawing/2014/main" id="{5CB116D7-0BCF-41C0-B42A-020C3B477490}"/>
              </a:ext>
            </a:extLst>
          </p:cNvPr>
          <p:cNvSpPr>
            <a:spLocks noGrp="1"/>
          </p:cNvSpPr>
          <p:nvPr>
            <p:ph type="sldNum" sz="quarter" idx="12"/>
          </p:nvPr>
        </p:nvSpPr>
        <p:spPr>
          <a:xfrm>
            <a:off x="9286875" y="6438900"/>
            <a:ext cx="2743200" cy="365125"/>
          </a:xfrm>
        </p:spPr>
        <p:txBody>
          <a:bodyPr/>
          <a:lstStyle/>
          <a:p>
            <a:fld id="{5B4F5413-E548-45A8-B9DD-11B71454D5CA}" type="slidenum">
              <a:rPr lang="en-US" b="1" smtClean="0">
                <a:solidFill>
                  <a:schemeClr val="accent1"/>
                </a:solidFill>
              </a:rPr>
              <a:pPr/>
              <a:t>4</a:t>
            </a:fld>
            <a:endParaRPr lang="en-US" b="1" dirty="0">
              <a:solidFill>
                <a:schemeClr val="accent1"/>
              </a:solidFill>
            </a:endParaRPr>
          </a:p>
        </p:txBody>
      </p:sp>
    </p:spTree>
    <p:extLst>
      <p:ext uri="{BB962C8B-B14F-4D97-AF65-F5344CB8AC3E}">
        <p14:creationId xmlns:p14="http://schemas.microsoft.com/office/powerpoint/2010/main" val="3393011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a:extLst>
              <a:ext uri="{FF2B5EF4-FFF2-40B4-BE49-F238E27FC236}">
                <a16:creationId xmlns:a16="http://schemas.microsoft.com/office/drawing/2014/main" id="{7452BB72-148A-41D8-B274-9F72ABDE09E9}"/>
              </a:ext>
            </a:extLst>
          </p:cNvPr>
          <p:cNvSpPr txBox="1">
            <a:spLocks noChangeArrowheads="1"/>
          </p:cNvSpPr>
          <p:nvPr/>
        </p:nvSpPr>
        <p:spPr bwMode="auto">
          <a:xfrm>
            <a:off x="428625" y="53975"/>
            <a:ext cx="116014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713"/>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4800" b="1">
                <a:solidFill>
                  <a:srgbClr val="000000"/>
                </a:solidFill>
                <a:latin typeface="Calibri" panose="020F0502020204030204" pitchFamily="34" charset="0"/>
                <a:ea typeface="Microsoft YaHei" panose="020B0503020204020204" pitchFamily="34" charset="-122"/>
              </a:defRPr>
            </a:lvl1pPr>
            <a:lvl2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800">
                <a:solidFill>
                  <a:srgbClr val="000000"/>
                </a:solidFill>
                <a:latin typeface="Calibri" panose="020F0502020204030204" pitchFamily="34" charset="0"/>
                <a:ea typeface="Microsoft YaHei" panose="020B0503020204020204" pitchFamily="34" charset="-122"/>
              </a:defRPr>
            </a:lvl2pPr>
            <a:lvl3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500">
                <a:solidFill>
                  <a:srgbClr val="000000"/>
                </a:solidFill>
                <a:latin typeface="Calibri" panose="020F0502020204030204" pitchFamily="34" charset="0"/>
                <a:ea typeface="Microsoft YaHei" panose="020B0503020204020204" pitchFamily="34" charset="-122"/>
              </a:defRPr>
            </a:lvl3pPr>
            <a:lvl4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4pPr>
            <a:lvl5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r>
              <a:rPr lang="en-US" altLang="en-US" sz="3200" dirty="0">
                <a:solidFill>
                  <a:srgbClr val="2F5597"/>
                </a:solidFill>
                <a:latin typeface="Times New Roman" panose="02020603050405020304" pitchFamily="18" charset="0"/>
                <a:cs typeface="Times New Roman" panose="02020603050405020304" pitchFamily="18" charset="0"/>
              </a:rPr>
              <a:t>I</a:t>
            </a:r>
            <a:r>
              <a:rPr lang="en-IN" altLang="en-US" sz="3200" dirty="0">
                <a:solidFill>
                  <a:srgbClr val="2F5597"/>
                </a:solidFill>
                <a:latin typeface="Times New Roman" panose="02020603050405020304" pitchFamily="18" charset="0"/>
                <a:cs typeface="Times New Roman" panose="02020603050405020304" pitchFamily="18" charset="0"/>
              </a:rPr>
              <a:t>NTRODUCTION</a:t>
            </a:r>
          </a:p>
        </p:txBody>
      </p:sp>
      <p:cxnSp>
        <p:nvCxnSpPr>
          <p:cNvPr id="3" name="Straight Connector 2">
            <a:extLst>
              <a:ext uri="{FF2B5EF4-FFF2-40B4-BE49-F238E27FC236}">
                <a16:creationId xmlns:a16="http://schemas.microsoft.com/office/drawing/2014/main" id="{D449EC71-AB2F-427F-A737-02FCB8F35FBA}"/>
              </a:ext>
            </a:extLst>
          </p:cNvPr>
          <p:cNvCxnSpPr>
            <a:cxnSpLocks/>
          </p:cNvCxnSpPr>
          <p:nvPr/>
        </p:nvCxnSpPr>
        <p:spPr>
          <a:xfrm>
            <a:off x="561975" y="1209675"/>
            <a:ext cx="114681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 Box 2">
            <a:extLst>
              <a:ext uri="{FF2B5EF4-FFF2-40B4-BE49-F238E27FC236}">
                <a16:creationId xmlns:a16="http://schemas.microsoft.com/office/drawing/2014/main" id="{3E32D054-6E6B-49C4-BEA8-A8665A5F20CF}"/>
              </a:ext>
            </a:extLst>
          </p:cNvPr>
          <p:cNvSpPr txBox="1">
            <a:spLocks noChangeArrowheads="1"/>
          </p:cNvSpPr>
          <p:nvPr/>
        </p:nvSpPr>
        <p:spPr bwMode="auto">
          <a:xfrm>
            <a:off x="542924" y="1257300"/>
            <a:ext cx="10670508" cy="4997450"/>
          </a:xfrm>
          <a:prstGeom prst="rect">
            <a:avLst/>
          </a:prstGeom>
          <a:noFill/>
          <a:ln>
            <a:noFill/>
          </a:ln>
          <a:effectLst/>
        </p:spPr>
        <p:txBody>
          <a:bodyPr/>
          <a:lstStyle>
            <a:lvl1pPr marL="350838" indent="-350838">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1pPr>
            <a:lvl2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2pPr>
            <a:lvl3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3pPr>
            <a:lvl4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4pPr>
            <a:lvl5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9pPr>
          </a:lstStyle>
          <a:p>
            <a:pPr marL="355600" eaLnBrk="1" hangingPunct="1">
              <a:lnSpc>
                <a:spcPct val="90000"/>
              </a:lnSpc>
              <a:spcBef>
                <a:spcPts val="750"/>
              </a:spcBef>
              <a:buSzPct val="100000"/>
              <a:defRPr/>
            </a:pPr>
            <a:endParaRPr lang="en-IN" altLang="en-US" sz="2200" b="1" dirty="0">
              <a:latin typeface="Times New Roman" panose="02020603050405020304" pitchFamily="18" charset="0"/>
              <a:ea typeface="+mn-ea"/>
              <a:cs typeface="Times New Roman" panose="02020603050405020304" pitchFamily="18" charset="0"/>
            </a:endParaRPr>
          </a:p>
          <a:p>
            <a:pPr marL="354013" eaLnBrk="1" hangingPunct="1">
              <a:lnSpc>
                <a:spcPct val="90000"/>
              </a:lnSpc>
              <a:spcBef>
                <a:spcPts val="750"/>
              </a:spcBef>
              <a:buSzPct val="100000"/>
              <a:defRPr/>
            </a:pPr>
            <a:endParaRPr lang="en-IN" altLang="en-US" sz="2200" b="1" dirty="0">
              <a:latin typeface="Times New Roman" panose="02020603050405020304" pitchFamily="18" charset="0"/>
              <a:ea typeface="+mn-ea"/>
              <a:cs typeface="Times New Roman" panose="02020603050405020304" pitchFamily="18" charset="0"/>
            </a:endParaRPr>
          </a:p>
          <a:p>
            <a:pPr marL="355600" eaLnBrk="1" hangingPunct="1">
              <a:lnSpc>
                <a:spcPct val="90000"/>
              </a:lnSpc>
              <a:spcBef>
                <a:spcPts val="750"/>
              </a:spcBef>
              <a:buSzPct val="100000"/>
              <a:defRPr/>
            </a:pPr>
            <a:endParaRPr lang="en-IN" altLang="en-US" sz="2200" b="1" dirty="0">
              <a:latin typeface="Times New Roman" panose="02020603050405020304" pitchFamily="18" charset="0"/>
              <a:ea typeface="+mn-ea"/>
              <a:cs typeface="Times New Roman" panose="02020603050405020304" pitchFamily="18" charset="0"/>
            </a:endParaRPr>
          </a:p>
        </p:txBody>
      </p:sp>
      <p:sp>
        <p:nvSpPr>
          <p:cNvPr id="2" name="TextBox 1">
            <a:extLst>
              <a:ext uri="{FF2B5EF4-FFF2-40B4-BE49-F238E27FC236}">
                <a16:creationId xmlns:a16="http://schemas.microsoft.com/office/drawing/2014/main" id="{A85B3F23-A098-4026-9F42-1F117642BFE7}"/>
              </a:ext>
            </a:extLst>
          </p:cNvPr>
          <p:cNvSpPr txBox="1"/>
          <p:nvPr/>
        </p:nvSpPr>
        <p:spPr>
          <a:xfrm>
            <a:off x="978568" y="1732549"/>
            <a:ext cx="10302075" cy="4154984"/>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ability to compute the attendance percentage becomes a major task as manual computation produces errors, and wastes a lot of time. For the stated reason, an efficient Web-based application for attendance management system is designed to track student's activity in the class.</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application takes attendance electronically and the records of the attendance are storing in a database. MySQL used for the Application Database.</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Student attendance management system deals with the maintenance of the student’s attendance details. It is generates the attendance of the student on basis of presence in class. It is maintained on the daily basis of their attendance. The staffs will be provided with the separate username &amp; password to make the student’s status.</a:t>
            </a:r>
          </a:p>
        </p:txBody>
      </p:sp>
      <p:pic>
        <p:nvPicPr>
          <p:cNvPr id="8" name="Picture 7">
            <a:extLst>
              <a:ext uri="{FF2B5EF4-FFF2-40B4-BE49-F238E27FC236}">
                <a16:creationId xmlns:a16="http://schemas.microsoft.com/office/drawing/2014/main" id="{319666C3-E793-4F2D-B02B-BA6185880459}"/>
              </a:ext>
            </a:extLst>
          </p:cNvPr>
          <p:cNvPicPr>
            <a:picLocks noChangeAspect="1"/>
          </p:cNvPicPr>
          <p:nvPr/>
        </p:nvPicPr>
        <p:blipFill rotWithShape="1">
          <a:blip r:embed="rId2"/>
          <a:srcRect l="24622" t="26250" r="64375" b="58940"/>
          <a:stretch/>
        </p:blipFill>
        <p:spPr>
          <a:xfrm>
            <a:off x="49160" y="100815"/>
            <a:ext cx="1341489" cy="1015663"/>
          </a:xfrm>
          <a:prstGeom prst="rect">
            <a:avLst/>
          </a:prstGeom>
        </p:spPr>
      </p:pic>
      <p:pic>
        <p:nvPicPr>
          <p:cNvPr id="9" name="Picture 8">
            <a:extLst>
              <a:ext uri="{FF2B5EF4-FFF2-40B4-BE49-F238E27FC236}">
                <a16:creationId xmlns:a16="http://schemas.microsoft.com/office/drawing/2014/main" id="{2616376A-EB88-4DDC-B7D3-C7C6C4EF1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013" y="9525"/>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Date Placeholder 4">
            <a:extLst>
              <a:ext uri="{FF2B5EF4-FFF2-40B4-BE49-F238E27FC236}">
                <a16:creationId xmlns:a16="http://schemas.microsoft.com/office/drawing/2014/main" id="{A9868ECE-1604-4167-85BC-69830A276959}"/>
              </a:ext>
            </a:extLst>
          </p:cNvPr>
          <p:cNvSpPr>
            <a:spLocks noGrp="1"/>
          </p:cNvSpPr>
          <p:nvPr>
            <p:ph type="dt" sz="half" idx="10"/>
          </p:nvPr>
        </p:nvSpPr>
        <p:spPr>
          <a:xfrm>
            <a:off x="260685" y="6443863"/>
            <a:ext cx="3200400" cy="365125"/>
          </a:xfrm>
        </p:spPr>
        <p:txBody>
          <a:bodyPr/>
          <a:lstStyle/>
          <a:p>
            <a:r>
              <a:rPr lang="en-US" b="1" dirty="0">
                <a:solidFill>
                  <a:schemeClr val="accent1"/>
                </a:solidFill>
              </a:rPr>
              <a:t>VIII Semester, Department of ISE, RNSIT</a:t>
            </a:r>
          </a:p>
        </p:txBody>
      </p:sp>
      <p:sp>
        <p:nvSpPr>
          <p:cNvPr id="13" name="Footer Placeholder 3">
            <a:extLst>
              <a:ext uri="{FF2B5EF4-FFF2-40B4-BE49-F238E27FC236}">
                <a16:creationId xmlns:a16="http://schemas.microsoft.com/office/drawing/2014/main" id="{95284319-4092-4061-8CD1-6BEDF5864FA1}"/>
              </a:ext>
            </a:extLst>
          </p:cNvPr>
          <p:cNvSpPr>
            <a:spLocks noGrp="1"/>
          </p:cNvSpPr>
          <p:nvPr>
            <p:ph type="ftr" sz="quarter" idx="11"/>
          </p:nvPr>
        </p:nvSpPr>
        <p:spPr>
          <a:xfrm>
            <a:off x="4038600" y="6443863"/>
            <a:ext cx="4114800" cy="365125"/>
          </a:xfrm>
        </p:spPr>
        <p:txBody>
          <a:bodyPr/>
          <a:lstStyle/>
          <a:p>
            <a:r>
              <a:rPr lang="en-US" b="1" dirty="0">
                <a:solidFill>
                  <a:schemeClr val="accent1"/>
                </a:solidFill>
              </a:rPr>
              <a:t>2021 - 2022</a:t>
            </a:r>
          </a:p>
        </p:txBody>
      </p:sp>
      <p:sp>
        <p:nvSpPr>
          <p:cNvPr id="14" name="Slide Number Placeholder 6">
            <a:extLst>
              <a:ext uri="{FF2B5EF4-FFF2-40B4-BE49-F238E27FC236}">
                <a16:creationId xmlns:a16="http://schemas.microsoft.com/office/drawing/2014/main" id="{1F2566C0-59E1-444D-A17F-AB1FC9F180C0}"/>
              </a:ext>
            </a:extLst>
          </p:cNvPr>
          <p:cNvSpPr>
            <a:spLocks noGrp="1"/>
          </p:cNvSpPr>
          <p:nvPr>
            <p:ph type="sldNum" sz="quarter" idx="12"/>
          </p:nvPr>
        </p:nvSpPr>
        <p:spPr>
          <a:xfrm>
            <a:off x="9286875" y="6438900"/>
            <a:ext cx="2743200" cy="365125"/>
          </a:xfrm>
        </p:spPr>
        <p:txBody>
          <a:bodyPr/>
          <a:lstStyle/>
          <a:p>
            <a:fld id="{5B4F5413-E548-45A8-B9DD-11B71454D5CA}" type="slidenum">
              <a:rPr lang="en-US" b="1" smtClean="0">
                <a:solidFill>
                  <a:schemeClr val="accent1"/>
                </a:solidFill>
              </a:rPr>
              <a:pPr/>
              <a:t>5</a:t>
            </a:fld>
            <a:endParaRPr lang="en-US" b="1" dirty="0">
              <a:solidFill>
                <a:schemeClr val="accent1"/>
              </a:solidFill>
            </a:endParaRPr>
          </a:p>
        </p:txBody>
      </p:sp>
    </p:spTree>
    <p:extLst>
      <p:ext uri="{BB962C8B-B14F-4D97-AF65-F5344CB8AC3E}">
        <p14:creationId xmlns:p14="http://schemas.microsoft.com/office/powerpoint/2010/main" val="2582321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a:extLst>
              <a:ext uri="{FF2B5EF4-FFF2-40B4-BE49-F238E27FC236}">
                <a16:creationId xmlns:a16="http://schemas.microsoft.com/office/drawing/2014/main" id="{7452BB72-148A-41D8-B274-9F72ABDE09E9}"/>
              </a:ext>
            </a:extLst>
          </p:cNvPr>
          <p:cNvSpPr txBox="1">
            <a:spLocks noChangeArrowheads="1"/>
          </p:cNvSpPr>
          <p:nvPr/>
        </p:nvSpPr>
        <p:spPr bwMode="auto">
          <a:xfrm>
            <a:off x="428625" y="53975"/>
            <a:ext cx="116014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713"/>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4800" b="1">
                <a:solidFill>
                  <a:srgbClr val="000000"/>
                </a:solidFill>
                <a:latin typeface="Calibri" panose="020F0502020204030204" pitchFamily="34" charset="0"/>
                <a:ea typeface="Microsoft YaHei" panose="020B0503020204020204" pitchFamily="34" charset="-122"/>
              </a:defRPr>
            </a:lvl1pPr>
            <a:lvl2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800">
                <a:solidFill>
                  <a:srgbClr val="000000"/>
                </a:solidFill>
                <a:latin typeface="Calibri" panose="020F0502020204030204" pitchFamily="34" charset="0"/>
                <a:ea typeface="Microsoft YaHei" panose="020B0503020204020204" pitchFamily="34" charset="-122"/>
              </a:defRPr>
            </a:lvl2pPr>
            <a:lvl3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500">
                <a:solidFill>
                  <a:srgbClr val="000000"/>
                </a:solidFill>
                <a:latin typeface="Calibri" panose="020F0502020204030204" pitchFamily="34" charset="0"/>
                <a:ea typeface="Microsoft YaHei" panose="020B0503020204020204" pitchFamily="34" charset="-122"/>
              </a:defRPr>
            </a:lvl3pPr>
            <a:lvl4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4pPr>
            <a:lvl5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r>
              <a:rPr lang="en-US" altLang="en-US" sz="3200" dirty="0">
                <a:solidFill>
                  <a:srgbClr val="2F5597"/>
                </a:solidFill>
                <a:latin typeface="Times New Roman" panose="02020603050405020304" pitchFamily="18" charset="0"/>
                <a:cs typeface="Times New Roman" panose="02020603050405020304" pitchFamily="18" charset="0"/>
              </a:rPr>
              <a:t>REQUIREMENTS</a:t>
            </a:r>
            <a:endParaRPr lang="en-IN" altLang="en-US" sz="3200" dirty="0">
              <a:solidFill>
                <a:srgbClr val="2F5597"/>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D449EC71-AB2F-427F-A737-02FCB8F35FBA}"/>
              </a:ext>
            </a:extLst>
          </p:cNvPr>
          <p:cNvCxnSpPr>
            <a:cxnSpLocks/>
          </p:cNvCxnSpPr>
          <p:nvPr/>
        </p:nvCxnSpPr>
        <p:spPr>
          <a:xfrm>
            <a:off x="561975" y="1209675"/>
            <a:ext cx="114681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 Box 2">
            <a:extLst>
              <a:ext uri="{FF2B5EF4-FFF2-40B4-BE49-F238E27FC236}">
                <a16:creationId xmlns:a16="http://schemas.microsoft.com/office/drawing/2014/main" id="{3E32D054-6E6B-49C4-BEA8-A8665A5F20CF}"/>
              </a:ext>
            </a:extLst>
          </p:cNvPr>
          <p:cNvSpPr txBox="1">
            <a:spLocks noChangeArrowheads="1"/>
          </p:cNvSpPr>
          <p:nvPr/>
        </p:nvSpPr>
        <p:spPr bwMode="auto">
          <a:xfrm>
            <a:off x="542924" y="1257300"/>
            <a:ext cx="8315325" cy="4997450"/>
          </a:xfrm>
          <a:prstGeom prst="rect">
            <a:avLst/>
          </a:prstGeom>
          <a:noFill/>
          <a:ln>
            <a:noFill/>
          </a:ln>
          <a:effectLst/>
        </p:spPr>
        <p:txBody>
          <a:bodyPr/>
          <a:lstStyle>
            <a:lvl1pPr marL="350838" indent="-350838">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1pPr>
            <a:lvl2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2pPr>
            <a:lvl3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3pPr>
            <a:lvl4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4pPr>
            <a:lvl5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9pPr>
          </a:lstStyle>
          <a:p>
            <a:pPr marL="355600" eaLnBrk="1" hangingPunct="1">
              <a:lnSpc>
                <a:spcPct val="90000"/>
              </a:lnSpc>
              <a:spcBef>
                <a:spcPts val="750"/>
              </a:spcBef>
              <a:buSzPct val="100000"/>
              <a:defRPr/>
            </a:pPr>
            <a:endParaRPr lang="en-IN" altLang="en-US" sz="2200" b="1" dirty="0">
              <a:latin typeface="Times New Roman" panose="02020603050405020304" pitchFamily="18" charset="0"/>
              <a:ea typeface="+mn-ea"/>
              <a:cs typeface="Times New Roman" panose="02020603050405020304" pitchFamily="18" charset="0"/>
            </a:endParaRPr>
          </a:p>
          <a:p>
            <a:pPr marL="354013" eaLnBrk="1" hangingPunct="1">
              <a:lnSpc>
                <a:spcPct val="90000"/>
              </a:lnSpc>
              <a:spcBef>
                <a:spcPts val="750"/>
              </a:spcBef>
              <a:buSzPct val="100000"/>
              <a:defRPr/>
            </a:pPr>
            <a:endParaRPr lang="en-IN" altLang="en-US" sz="2200" b="1" dirty="0">
              <a:latin typeface="Times New Roman" panose="02020603050405020304" pitchFamily="18" charset="0"/>
              <a:ea typeface="+mn-ea"/>
              <a:cs typeface="Times New Roman" panose="02020603050405020304" pitchFamily="18" charset="0"/>
            </a:endParaRPr>
          </a:p>
          <a:p>
            <a:pPr marL="355600" eaLnBrk="1" hangingPunct="1">
              <a:lnSpc>
                <a:spcPct val="90000"/>
              </a:lnSpc>
              <a:spcBef>
                <a:spcPts val="750"/>
              </a:spcBef>
              <a:buSzPct val="100000"/>
              <a:defRPr/>
            </a:pPr>
            <a:endParaRPr lang="en-IN" altLang="en-US" sz="2200" b="1" dirty="0">
              <a:latin typeface="Times New Roman" panose="02020603050405020304" pitchFamily="18" charset="0"/>
              <a:ea typeface="+mn-ea"/>
              <a:cs typeface="Times New Roman" panose="02020603050405020304" pitchFamily="18" charset="0"/>
            </a:endParaRPr>
          </a:p>
        </p:txBody>
      </p:sp>
      <p:pic>
        <p:nvPicPr>
          <p:cNvPr id="8" name="Picture 7">
            <a:extLst>
              <a:ext uri="{FF2B5EF4-FFF2-40B4-BE49-F238E27FC236}">
                <a16:creationId xmlns:a16="http://schemas.microsoft.com/office/drawing/2014/main" id="{319666C3-E793-4F2D-B02B-BA6185880459}"/>
              </a:ext>
            </a:extLst>
          </p:cNvPr>
          <p:cNvPicPr>
            <a:picLocks noChangeAspect="1"/>
          </p:cNvPicPr>
          <p:nvPr/>
        </p:nvPicPr>
        <p:blipFill rotWithShape="1">
          <a:blip r:embed="rId2"/>
          <a:srcRect l="24622" t="26250" r="64375" b="58940"/>
          <a:stretch/>
        </p:blipFill>
        <p:spPr>
          <a:xfrm>
            <a:off x="49160" y="100815"/>
            <a:ext cx="1341489" cy="1015663"/>
          </a:xfrm>
          <a:prstGeom prst="rect">
            <a:avLst/>
          </a:prstGeom>
        </p:spPr>
      </p:pic>
      <p:pic>
        <p:nvPicPr>
          <p:cNvPr id="9" name="Picture 8">
            <a:extLst>
              <a:ext uri="{FF2B5EF4-FFF2-40B4-BE49-F238E27FC236}">
                <a16:creationId xmlns:a16="http://schemas.microsoft.com/office/drawing/2014/main" id="{2616376A-EB88-4DDC-B7D3-C7C6C4EF1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013" y="9525"/>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Date Placeholder 4">
            <a:extLst>
              <a:ext uri="{FF2B5EF4-FFF2-40B4-BE49-F238E27FC236}">
                <a16:creationId xmlns:a16="http://schemas.microsoft.com/office/drawing/2014/main" id="{A9868ECE-1604-4167-85BC-69830A276959}"/>
              </a:ext>
            </a:extLst>
          </p:cNvPr>
          <p:cNvSpPr>
            <a:spLocks noGrp="1"/>
          </p:cNvSpPr>
          <p:nvPr>
            <p:ph type="dt" sz="half" idx="10"/>
          </p:nvPr>
        </p:nvSpPr>
        <p:spPr>
          <a:xfrm>
            <a:off x="260685" y="6443863"/>
            <a:ext cx="3200400" cy="365125"/>
          </a:xfrm>
        </p:spPr>
        <p:txBody>
          <a:bodyPr/>
          <a:lstStyle/>
          <a:p>
            <a:r>
              <a:rPr lang="en-US" b="1" dirty="0">
                <a:solidFill>
                  <a:schemeClr val="accent1"/>
                </a:solidFill>
              </a:rPr>
              <a:t>VIII Semester, Department of ISE, RNSIT</a:t>
            </a:r>
          </a:p>
        </p:txBody>
      </p:sp>
      <p:sp>
        <p:nvSpPr>
          <p:cNvPr id="13" name="Footer Placeholder 3">
            <a:extLst>
              <a:ext uri="{FF2B5EF4-FFF2-40B4-BE49-F238E27FC236}">
                <a16:creationId xmlns:a16="http://schemas.microsoft.com/office/drawing/2014/main" id="{95284319-4092-4061-8CD1-6BEDF5864FA1}"/>
              </a:ext>
            </a:extLst>
          </p:cNvPr>
          <p:cNvSpPr>
            <a:spLocks noGrp="1"/>
          </p:cNvSpPr>
          <p:nvPr>
            <p:ph type="ftr" sz="quarter" idx="11"/>
          </p:nvPr>
        </p:nvSpPr>
        <p:spPr>
          <a:xfrm>
            <a:off x="4038600" y="6443863"/>
            <a:ext cx="4114800" cy="365125"/>
          </a:xfrm>
        </p:spPr>
        <p:txBody>
          <a:bodyPr/>
          <a:lstStyle/>
          <a:p>
            <a:r>
              <a:rPr lang="en-US" b="1" dirty="0">
                <a:solidFill>
                  <a:schemeClr val="accent1"/>
                </a:solidFill>
              </a:rPr>
              <a:t>2021 - 2022</a:t>
            </a:r>
          </a:p>
        </p:txBody>
      </p:sp>
      <p:sp>
        <p:nvSpPr>
          <p:cNvPr id="14" name="Slide Number Placeholder 6">
            <a:extLst>
              <a:ext uri="{FF2B5EF4-FFF2-40B4-BE49-F238E27FC236}">
                <a16:creationId xmlns:a16="http://schemas.microsoft.com/office/drawing/2014/main" id="{1F2566C0-59E1-444D-A17F-AB1FC9F180C0}"/>
              </a:ext>
            </a:extLst>
          </p:cNvPr>
          <p:cNvSpPr>
            <a:spLocks noGrp="1"/>
          </p:cNvSpPr>
          <p:nvPr>
            <p:ph type="sldNum" sz="quarter" idx="12"/>
          </p:nvPr>
        </p:nvSpPr>
        <p:spPr>
          <a:xfrm>
            <a:off x="9286875" y="6438900"/>
            <a:ext cx="2743200" cy="365125"/>
          </a:xfrm>
        </p:spPr>
        <p:txBody>
          <a:bodyPr/>
          <a:lstStyle/>
          <a:p>
            <a:fld id="{5B4F5413-E548-45A8-B9DD-11B71454D5CA}" type="slidenum">
              <a:rPr lang="en-US" b="1" smtClean="0">
                <a:solidFill>
                  <a:schemeClr val="accent1"/>
                </a:solidFill>
              </a:rPr>
              <a:pPr/>
              <a:t>6</a:t>
            </a:fld>
            <a:endParaRPr lang="en-US" b="1" dirty="0">
              <a:solidFill>
                <a:schemeClr val="accent1"/>
              </a:solidFill>
            </a:endParaRPr>
          </a:p>
        </p:txBody>
      </p:sp>
      <p:pic>
        <p:nvPicPr>
          <p:cNvPr id="5" name="Picture 4">
            <a:extLst>
              <a:ext uri="{FF2B5EF4-FFF2-40B4-BE49-F238E27FC236}">
                <a16:creationId xmlns:a16="http://schemas.microsoft.com/office/drawing/2014/main" id="{8DCC7F0E-EE18-46C0-9712-23E2D18D87F2}"/>
              </a:ext>
            </a:extLst>
          </p:cNvPr>
          <p:cNvPicPr>
            <a:picLocks noChangeAspect="1"/>
          </p:cNvPicPr>
          <p:nvPr/>
        </p:nvPicPr>
        <p:blipFill rotWithShape="1">
          <a:blip r:embed="rId4"/>
          <a:srcRect l="4609" t="43041" r="59342" b="30526"/>
          <a:stretch/>
        </p:blipFill>
        <p:spPr>
          <a:xfrm>
            <a:off x="1312844" y="1456158"/>
            <a:ext cx="9566312" cy="3945683"/>
          </a:xfrm>
          <a:prstGeom prst="rect">
            <a:avLst/>
          </a:prstGeom>
        </p:spPr>
      </p:pic>
    </p:spTree>
    <p:extLst>
      <p:ext uri="{BB962C8B-B14F-4D97-AF65-F5344CB8AC3E}">
        <p14:creationId xmlns:p14="http://schemas.microsoft.com/office/powerpoint/2010/main" val="4224558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a:extLst>
              <a:ext uri="{FF2B5EF4-FFF2-40B4-BE49-F238E27FC236}">
                <a16:creationId xmlns:a16="http://schemas.microsoft.com/office/drawing/2014/main" id="{7452BB72-148A-41D8-B274-9F72ABDE09E9}"/>
              </a:ext>
            </a:extLst>
          </p:cNvPr>
          <p:cNvSpPr txBox="1">
            <a:spLocks noChangeArrowheads="1"/>
          </p:cNvSpPr>
          <p:nvPr/>
        </p:nvSpPr>
        <p:spPr bwMode="auto">
          <a:xfrm>
            <a:off x="428625" y="53975"/>
            <a:ext cx="116014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713"/>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4800" b="1">
                <a:solidFill>
                  <a:srgbClr val="000000"/>
                </a:solidFill>
                <a:latin typeface="Calibri" panose="020F0502020204030204" pitchFamily="34" charset="0"/>
                <a:ea typeface="Microsoft YaHei" panose="020B0503020204020204" pitchFamily="34" charset="-122"/>
              </a:defRPr>
            </a:lvl1pPr>
            <a:lvl2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800">
                <a:solidFill>
                  <a:srgbClr val="000000"/>
                </a:solidFill>
                <a:latin typeface="Calibri" panose="020F0502020204030204" pitchFamily="34" charset="0"/>
                <a:ea typeface="Microsoft YaHei" panose="020B0503020204020204" pitchFamily="34" charset="-122"/>
              </a:defRPr>
            </a:lvl2pPr>
            <a:lvl3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500">
                <a:solidFill>
                  <a:srgbClr val="000000"/>
                </a:solidFill>
                <a:latin typeface="Calibri" panose="020F0502020204030204" pitchFamily="34" charset="0"/>
                <a:ea typeface="Microsoft YaHei" panose="020B0503020204020204" pitchFamily="34" charset="-122"/>
              </a:defRPr>
            </a:lvl3pPr>
            <a:lvl4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4pPr>
            <a:lvl5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r>
              <a:rPr lang="en-US" altLang="en-US" sz="3200" dirty="0">
                <a:solidFill>
                  <a:srgbClr val="2F5597"/>
                </a:solidFill>
                <a:latin typeface="Times New Roman" panose="02020603050405020304" pitchFamily="18" charset="0"/>
                <a:cs typeface="Times New Roman" panose="02020603050405020304" pitchFamily="18" charset="0"/>
              </a:rPr>
              <a:t>SYSTEM DESIGN</a:t>
            </a:r>
            <a:endParaRPr lang="en-IN" altLang="en-US" sz="3200" dirty="0">
              <a:solidFill>
                <a:srgbClr val="2F5597"/>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D449EC71-AB2F-427F-A737-02FCB8F35FBA}"/>
              </a:ext>
            </a:extLst>
          </p:cNvPr>
          <p:cNvCxnSpPr>
            <a:cxnSpLocks/>
          </p:cNvCxnSpPr>
          <p:nvPr/>
        </p:nvCxnSpPr>
        <p:spPr>
          <a:xfrm>
            <a:off x="561975" y="1209675"/>
            <a:ext cx="114681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 Box 2">
            <a:extLst>
              <a:ext uri="{FF2B5EF4-FFF2-40B4-BE49-F238E27FC236}">
                <a16:creationId xmlns:a16="http://schemas.microsoft.com/office/drawing/2014/main" id="{3E32D054-6E6B-49C4-BEA8-A8665A5F20CF}"/>
              </a:ext>
            </a:extLst>
          </p:cNvPr>
          <p:cNvSpPr txBox="1">
            <a:spLocks noChangeArrowheads="1"/>
          </p:cNvSpPr>
          <p:nvPr/>
        </p:nvSpPr>
        <p:spPr bwMode="auto">
          <a:xfrm>
            <a:off x="971550" y="1209674"/>
            <a:ext cx="7072703" cy="4137927"/>
          </a:xfrm>
          <a:prstGeom prst="rect">
            <a:avLst/>
          </a:prstGeom>
          <a:noFill/>
          <a:ln>
            <a:noFill/>
          </a:ln>
          <a:effectLst/>
        </p:spPr>
        <p:txBody>
          <a:bodyPr/>
          <a:lstStyle>
            <a:lvl1pPr marL="350838" indent="-350838">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1pPr>
            <a:lvl2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2pPr>
            <a:lvl3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3pPr>
            <a:lvl4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4pPr>
            <a:lvl5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9pPr>
          </a:lstStyle>
          <a:p>
            <a:pPr marL="354013" eaLnBrk="1" hangingPunct="1">
              <a:lnSpc>
                <a:spcPct val="90000"/>
              </a:lnSpc>
              <a:spcBef>
                <a:spcPts val="750"/>
              </a:spcBef>
              <a:buSzPct val="100000"/>
              <a:defRPr/>
            </a:pPr>
            <a:r>
              <a:rPr lang="en-IN" sz="2800" b="1" i="0" u="none" strike="noStrike" baseline="0" dirty="0">
                <a:solidFill>
                  <a:srgbClr val="000000"/>
                </a:solidFill>
                <a:latin typeface="Times New Roman" panose="02020603050405020304" pitchFamily="18" charset="0"/>
                <a:cs typeface="Times New Roman" panose="02020603050405020304" pitchFamily="18" charset="0"/>
              </a:rPr>
              <a:t> </a:t>
            </a:r>
            <a:endParaRPr lang="en-IN" altLang="en-US" sz="2800" b="1" dirty="0">
              <a:latin typeface="Times New Roman" panose="02020603050405020304" pitchFamily="18" charset="0"/>
              <a:cs typeface="Times New Roman" panose="02020603050405020304" pitchFamily="18" charset="0"/>
            </a:endParaRPr>
          </a:p>
          <a:p>
            <a:pPr marL="355600" eaLnBrk="1" hangingPunct="1">
              <a:lnSpc>
                <a:spcPct val="90000"/>
              </a:lnSpc>
              <a:spcBef>
                <a:spcPts val="750"/>
              </a:spcBef>
              <a:buSzPct val="100000"/>
              <a:defRPr/>
            </a:pPr>
            <a:r>
              <a:rPr lang="en-IN" altLang="en-US" sz="2800" b="1" dirty="0">
                <a:latin typeface="Times New Roman" panose="02020603050405020304" pitchFamily="18" charset="0"/>
                <a:ea typeface="+mn-ea"/>
                <a:cs typeface="Times New Roman" panose="02020603050405020304" pitchFamily="18" charset="0"/>
              </a:rPr>
              <a:t>CURRENT DESIGN</a:t>
            </a:r>
          </a:p>
        </p:txBody>
      </p:sp>
      <p:pic>
        <p:nvPicPr>
          <p:cNvPr id="8" name="Picture 7">
            <a:extLst>
              <a:ext uri="{FF2B5EF4-FFF2-40B4-BE49-F238E27FC236}">
                <a16:creationId xmlns:a16="http://schemas.microsoft.com/office/drawing/2014/main" id="{319666C3-E793-4F2D-B02B-BA6185880459}"/>
              </a:ext>
            </a:extLst>
          </p:cNvPr>
          <p:cNvPicPr>
            <a:picLocks noChangeAspect="1"/>
          </p:cNvPicPr>
          <p:nvPr/>
        </p:nvPicPr>
        <p:blipFill rotWithShape="1">
          <a:blip r:embed="rId2"/>
          <a:srcRect l="24622" t="26250" r="64375" b="58940"/>
          <a:stretch/>
        </p:blipFill>
        <p:spPr>
          <a:xfrm>
            <a:off x="49160" y="100815"/>
            <a:ext cx="1341489" cy="1015663"/>
          </a:xfrm>
          <a:prstGeom prst="rect">
            <a:avLst/>
          </a:prstGeom>
        </p:spPr>
      </p:pic>
      <p:pic>
        <p:nvPicPr>
          <p:cNvPr id="9" name="Picture 8">
            <a:extLst>
              <a:ext uri="{FF2B5EF4-FFF2-40B4-BE49-F238E27FC236}">
                <a16:creationId xmlns:a16="http://schemas.microsoft.com/office/drawing/2014/main" id="{2616376A-EB88-4DDC-B7D3-C7C6C4EF1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013" y="9525"/>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Date Placeholder 4">
            <a:extLst>
              <a:ext uri="{FF2B5EF4-FFF2-40B4-BE49-F238E27FC236}">
                <a16:creationId xmlns:a16="http://schemas.microsoft.com/office/drawing/2014/main" id="{A9868ECE-1604-4167-85BC-69830A276959}"/>
              </a:ext>
            </a:extLst>
          </p:cNvPr>
          <p:cNvSpPr>
            <a:spLocks noGrp="1"/>
          </p:cNvSpPr>
          <p:nvPr>
            <p:ph type="dt" sz="half" idx="10"/>
          </p:nvPr>
        </p:nvSpPr>
        <p:spPr>
          <a:xfrm>
            <a:off x="260685" y="6443863"/>
            <a:ext cx="3200400" cy="365125"/>
          </a:xfrm>
        </p:spPr>
        <p:txBody>
          <a:bodyPr/>
          <a:lstStyle/>
          <a:p>
            <a:r>
              <a:rPr lang="en-US" b="1" dirty="0">
                <a:solidFill>
                  <a:schemeClr val="accent1"/>
                </a:solidFill>
              </a:rPr>
              <a:t>VIII Semester, Department of ISE, RNSIT</a:t>
            </a:r>
          </a:p>
        </p:txBody>
      </p:sp>
      <p:sp>
        <p:nvSpPr>
          <p:cNvPr id="13" name="Footer Placeholder 3">
            <a:extLst>
              <a:ext uri="{FF2B5EF4-FFF2-40B4-BE49-F238E27FC236}">
                <a16:creationId xmlns:a16="http://schemas.microsoft.com/office/drawing/2014/main" id="{95284319-4092-4061-8CD1-6BEDF5864FA1}"/>
              </a:ext>
            </a:extLst>
          </p:cNvPr>
          <p:cNvSpPr>
            <a:spLocks noGrp="1"/>
          </p:cNvSpPr>
          <p:nvPr>
            <p:ph type="ftr" sz="quarter" idx="11"/>
          </p:nvPr>
        </p:nvSpPr>
        <p:spPr>
          <a:xfrm>
            <a:off x="4038600" y="6443863"/>
            <a:ext cx="4114800" cy="365125"/>
          </a:xfrm>
        </p:spPr>
        <p:txBody>
          <a:bodyPr/>
          <a:lstStyle/>
          <a:p>
            <a:r>
              <a:rPr lang="en-US" b="1" dirty="0">
                <a:solidFill>
                  <a:schemeClr val="accent1"/>
                </a:solidFill>
              </a:rPr>
              <a:t>2021 - 2022</a:t>
            </a:r>
          </a:p>
        </p:txBody>
      </p:sp>
      <p:sp>
        <p:nvSpPr>
          <p:cNvPr id="14" name="Slide Number Placeholder 6">
            <a:extLst>
              <a:ext uri="{FF2B5EF4-FFF2-40B4-BE49-F238E27FC236}">
                <a16:creationId xmlns:a16="http://schemas.microsoft.com/office/drawing/2014/main" id="{1F2566C0-59E1-444D-A17F-AB1FC9F180C0}"/>
              </a:ext>
            </a:extLst>
          </p:cNvPr>
          <p:cNvSpPr>
            <a:spLocks noGrp="1"/>
          </p:cNvSpPr>
          <p:nvPr>
            <p:ph type="sldNum" sz="quarter" idx="12"/>
          </p:nvPr>
        </p:nvSpPr>
        <p:spPr>
          <a:xfrm>
            <a:off x="9286875" y="6438900"/>
            <a:ext cx="2743200" cy="365125"/>
          </a:xfrm>
        </p:spPr>
        <p:txBody>
          <a:bodyPr/>
          <a:lstStyle/>
          <a:p>
            <a:fld id="{5B4F5413-E548-45A8-B9DD-11B71454D5CA}" type="slidenum">
              <a:rPr lang="en-US" b="1" smtClean="0">
                <a:solidFill>
                  <a:schemeClr val="accent1"/>
                </a:solidFill>
              </a:rPr>
              <a:pPr/>
              <a:t>7</a:t>
            </a:fld>
            <a:endParaRPr lang="en-US" b="1" dirty="0">
              <a:solidFill>
                <a:schemeClr val="accent1"/>
              </a:solidFill>
            </a:endParaRPr>
          </a:p>
        </p:txBody>
      </p:sp>
      <p:pic>
        <p:nvPicPr>
          <p:cNvPr id="5" name="Picture 4">
            <a:extLst>
              <a:ext uri="{FF2B5EF4-FFF2-40B4-BE49-F238E27FC236}">
                <a16:creationId xmlns:a16="http://schemas.microsoft.com/office/drawing/2014/main" id="{AB336C28-E9F3-4377-A9E3-103D3FDF53D9}"/>
              </a:ext>
            </a:extLst>
          </p:cNvPr>
          <p:cNvPicPr>
            <a:picLocks noChangeAspect="1"/>
          </p:cNvPicPr>
          <p:nvPr/>
        </p:nvPicPr>
        <p:blipFill>
          <a:blip r:embed="rId4"/>
          <a:stretch>
            <a:fillRect/>
          </a:stretch>
        </p:blipFill>
        <p:spPr>
          <a:xfrm>
            <a:off x="938892" y="2333171"/>
            <a:ext cx="7105361" cy="3014437"/>
          </a:xfrm>
          <a:prstGeom prst="rect">
            <a:avLst/>
          </a:prstGeom>
        </p:spPr>
      </p:pic>
    </p:spTree>
    <p:extLst>
      <p:ext uri="{BB962C8B-B14F-4D97-AF65-F5344CB8AC3E}">
        <p14:creationId xmlns:p14="http://schemas.microsoft.com/office/powerpoint/2010/main" val="2654923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a:extLst>
              <a:ext uri="{FF2B5EF4-FFF2-40B4-BE49-F238E27FC236}">
                <a16:creationId xmlns:a16="http://schemas.microsoft.com/office/drawing/2014/main" id="{7452BB72-148A-41D8-B274-9F72ABDE09E9}"/>
              </a:ext>
            </a:extLst>
          </p:cNvPr>
          <p:cNvSpPr txBox="1">
            <a:spLocks noChangeArrowheads="1"/>
          </p:cNvSpPr>
          <p:nvPr/>
        </p:nvSpPr>
        <p:spPr bwMode="auto">
          <a:xfrm>
            <a:off x="428625" y="53975"/>
            <a:ext cx="116014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713"/>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4800" b="1">
                <a:solidFill>
                  <a:srgbClr val="000000"/>
                </a:solidFill>
                <a:latin typeface="Calibri" panose="020F0502020204030204" pitchFamily="34" charset="0"/>
                <a:ea typeface="Microsoft YaHei" panose="020B0503020204020204" pitchFamily="34" charset="-122"/>
              </a:defRPr>
            </a:lvl1pPr>
            <a:lvl2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800">
                <a:solidFill>
                  <a:srgbClr val="000000"/>
                </a:solidFill>
                <a:latin typeface="Calibri" panose="020F0502020204030204" pitchFamily="34" charset="0"/>
                <a:ea typeface="Microsoft YaHei" panose="020B0503020204020204" pitchFamily="34" charset="-122"/>
              </a:defRPr>
            </a:lvl2pPr>
            <a:lvl3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500">
                <a:solidFill>
                  <a:srgbClr val="000000"/>
                </a:solidFill>
                <a:latin typeface="Calibri" panose="020F0502020204030204" pitchFamily="34" charset="0"/>
                <a:ea typeface="Microsoft YaHei" panose="020B0503020204020204" pitchFamily="34" charset="-122"/>
              </a:defRPr>
            </a:lvl3pPr>
            <a:lvl4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4pPr>
            <a:lvl5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r>
              <a:rPr lang="en-US" altLang="en-US" sz="3200" dirty="0">
                <a:solidFill>
                  <a:srgbClr val="2F5597"/>
                </a:solidFill>
                <a:latin typeface="Times New Roman" panose="02020603050405020304" pitchFamily="18" charset="0"/>
                <a:cs typeface="Times New Roman" panose="02020603050405020304" pitchFamily="18" charset="0"/>
              </a:rPr>
              <a:t>SYSTEM DESIGN</a:t>
            </a:r>
            <a:endParaRPr lang="en-IN" altLang="en-US" sz="3200" dirty="0">
              <a:solidFill>
                <a:srgbClr val="2F5597"/>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D449EC71-AB2F-427F-A737-02FCB8F35FBA}"/>
              </a:ext>
            </a:extLst>
          </p:cNvPr>
          <p:cNvCxnSpPr>
            <a:cxnSpLocks/>
          </p:cNvCxnSpPr>
          <p:nvPr/>
        </p:nvCxnSpPr>
        <p:spPr>
          <a:xfrm>
            <a:off x="561975" y="1209675"/>
            <a:ext cx="114681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 Box 2">
            <a:extLst>
              <a:ext uri="{FF2B5EF4-FFF2-40B4-BE49-F238E27FC236}">
                <a16:creationId xmlns:a16="http://schemas.microsoft.com/office/drawing/2014/main" id="{3E32D054-6E6B-49C4-BEA8-A8665A5F20CF}"/>
              </a:ext>
            </a:extLst>
          </p:cNvPr>
          <p:cNvSpPr txBox="1">
            <a:spLocks noChangeArrowheads="1"/>
          </p:cNvSpPr>
          <p:nvPr/>
        </p:nvSpPr>
        <p:spPr bwMode="auto">
          <a:xfrm>
            <a:off x="428625" y="850904"/>
            <a:ext cx="8315325" cy="4997450"/>
          </a:xfrm>
          <a:prstGeom prst="rect">
            <a:avLst/>
          </a:prstGeom>
          <a:noFill/>
          <a:ln>
            <a:noFill/>
          </a:ln>
          <a:effectLst/>
        </p:spPr>
        <p:txBody>
          <a:bodyPr/>
          <a:lstStyle>
            <a:lvl1pPr marL="350838" indent="-350838">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1pPr>
            <a:lvl2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2pPr>
            <a:lvl3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3pPr>
            <a:lvl4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4pPr>
            <a:lvl5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9pPr>
          </a:lstStyle>
          <a:p>
            <a:pPr marL="355600" eaLnBrk="1" hangingPunct="1">
              <a:lnSpc>
                <a:spcPct val="90000"/>
              </a:lnSpc>
              <a:spcBef>
                <a:spcPts val="750"/>
              </a:spcBef>
              <a:buSzPct val="100000"/>
              <a:defRPr/>
            </a:pPr>
            <a:endParaRPr lang="en-IN" altLang="en-US" sz="2200" b="1" dirty="0">
              <a:latin typeface="Times New Roman" panose="02020603050405020304" pitchFamily="18" charset="0"/>
              <a:ea typeface="+mn-ea"/>
              <a:cs typeface="Times New Roman" panose="02020603050405020304" pitchFamily="18" charset="0"/>
            </a:endParaRPr>
          </a:p>
          <a:p>
            <a:pPr marL="354013" eaLnBrk="1" hangingPunct="1">
              <a:lnSpc>
                <a:spcPct val="90000"/>
              </a:lnSpc>
              <a:spcBef>
                <a:spcPts val="750"/>
              </a:spcBef>
              <a:buSzPct val="100000"/>
              <a:defRPr/>
            </a:pPr>
            <a:r>
              <a:rPr lang="en-IN" sz="2800" b="1" dirty="0">
                <a:latin typeface="Times New Roman" panose="02020603050405020304" pitchFamily="18" charset="0"/>
                <a:cs typeface="Times New Roman" panose="02020603050405020304" pitchFamily="18" charset="0"/>
              </a:rPr>
              <a:t>PROPOSED</a:t>
            </a:r>
            <a:r>
              <a:rPr lang="en-IN" sz="2800" b="1" i="0" u="none" strike="noStrike" baseline="0" dirty="0">
                <a:solidFill>
                  <a:srgbClr val="000000"/>
                </a:solidFill>
                <a:latin typeface="Times New Roman" panose="02020603050405020304" pitchFamily="18" charset="0"/>
                <a:cs typeface="Times New Roman" panose="02020603050405020304" pitchFamily="18" charset="0"/>
              </a:rPr>
              <a:t> DESIGN: </a:t>
            </a:r>
            <a:endParaRPr lang="en-IN" altLang="en-US" sz="2800" b="1" dirty="0">
              <a:latin typeface="Times New Roman" panose="02020603050405020304" pitchFamily="18" charset="0"/>
              <a:cs typeface="Times New Roman" panose="02020603050405020304" pitchFamily="18" charset="0"/>
            </a:endParaRPr>
          </a:p>
          <a:p>
            <a:pPr marL="355600" eaLnBrk="1" hangingPunct="1">
              <a:lnSpc>
                <a:spcPct val="90000"/>
              </a:lnSpc>
              <a:spcBef>
                <a:spcPts val="750"/>
              </a:spcBef>
              <a:buSzPct val="100000"/>
              <a:defRPr/>
            </a:pPr>
            <a:endParaRPr lang="en-IN" altLang="en-US" sz="2200" b="1" dirty="0">
              <a:latin typeface="Times New Roman" panose="02020603050405020304" pitchFamily="18" charset="0"/>
              <a:ea typeface="+mn-ea"/>
              <a:cs typeface="Times New Roman" panose="02020603050405020304" pitchFamily="18" charset="0"/>
            </a:endParaRPr>
          </a:p>
        </p:txBody>
      </p:sp>
      <p:pic>
        <p:nvPicPr>
          <p:cNvPr id="8" name="Picture 7">
            <a:extLst>
              <a:ext uri="{FF2B5EF4-FFF2-40B4-BE49-F238E27FC236}">
                <a16:creationId xmlns:a16="http://schemas.microsoft.com/office/drawing/2014/main" id="{319666C3-E793-4F2D-B02B-BA6185880459}"/>
              </a:ext>
            </a:extLst>
          </p:cNvPr>
          <p:cNvPicPr>
            <a:picLocks noChangeAspect="1"/>
          </p:cNvPicPr>
          <p:nvPr/>
        </p:nvPicPr>
        <p:blipFill rotWithShape="1">
          <a:blip r:embed="rId2"/>
          <a:srcRect l="24622" t="26250" r="64375" b="58940"/>
          <a:stretch/>
        </p:blipFill>
        <p:spPr>
          <a:xfrm>
            <a:off x="49160" y="100815"/>
            <a:ext cx="1341489" cy="1015663"/>
          </a:xfrm>
          <a:prstGeom prst="rect">
            <a:avLst/>
          </a:prstGeom>
        </p:spPr>
      </p:pic>
      <p:pic>
        <p:nvPicPr>
          <p:cNvPr id="9" name="Picture 8">
            <a:extLst>
              <a:ext uri="{FF2B5EF4-FFF2-40B4-BE49-F238E27FC236}">
                <a16:creationId xmlns:a16="http://schemas.microsoft.com/office/drawing/2014/main" id="{2616376A-EB88-4DDC-B7D3-C7C6C4EF1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013" y="9525"/>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Date Placeholder 4">
            <a:extLst>
              <a:ext uri="{FF2B5EF4-FFF2-40B4-BE49-F238E27FC236}">
                <a16:creationId xmlns:a16="http://schemas.microsoft.com/office/drawing/2014/main" id="{A9868ECE-1604-4167-85BC-69830A276959}"/>
              </a:ext>
            </a:extLst>
          </p:cNvPr>
          <p:cNvSpPr>
            <a:spLocks noGrp="1"/>
          </p:cNvSpPr>
          <p:nvPr>
            <p:ph type="dt" sz="half" idx="10"/>
          </p:nvPr>
        </p:nvSpPr>
        <p:spPr>
          <a:xfrm>
            <a:off x="260685" y="6443863"/>
            <a:ext cx="3200400" cy="365125"/>
          </a:xfrm>
        </p:spPr>
        <p:txBody>
          <a:bodyPr/>
          <a:lstStyle/>
          <a:p>
            <a:r>
              <a:rPr lang="en-US" b="1" dirty="0">
                <a:solidFill>
                  <a:schemeClr val="accent1"/>
                </a:solidFill>
              </a:rPr>
              <a:t>VIII Semester, Department of ISE, RNSIT</a:t>
            </a:r>
          </a:p>
        </p:txBody>
      </p:sp>
      <p:sp>
        <p:nvSpPr>
          <p:cNvPr id="13" name="Footer Placeholder 3">
            <a:extLst>
              <a:ext uri="{FF2B5EF4-FFF2-40B4-BE49-F238E27FC236}">
                <a16:creationId xmlns:a16="http://schemas.microsoft.com/office/drawing/2014/main" id="{95284319-4092-4061-8CD1-6BEDF5864FA1}"/>
              </a:ext>
            </a:extLst>
          </p:cNvPr>
          <p:cNvSpPr>
            <a:spLocks noGrp="1"/>
          </p:cNvSpPr>
          <p:nvPr>
            <p:ph type="ftr" sz="quarter" idx="11"/>
          </p:nvPr>
        </p:nvSpPr>
        <p:spPr>
          <a:xfrm>
            <a:off x="4038600" y="6443863"/>
            <a:ext cx="4114800" cy="365125"/>
          </a:xfrm>
        </p:spPr>
        <p:txBody>
          <a:bodyPr/>
          <a:lstStyle/>
          <a:p>
            <a:r>
              <a:rPr lang="en-US" b="1" dirty="0">
                <a:solidFill>
                  <a:schemeClr val="accent1"/>
                </a:solidFill>
              </a:rPr>
              <a:t>2021 - 2022</a:t>
            </a:r>
          </a:p>
        </p:txBody>
      </p:sp>
      <p:sp>
        <p:nvSpPr>
          <p:cNvPr id="14" name="Slide Number Placeholder 6">
            <a:extLst>
              <a:ext uri="{FF2B5EF4-FFF2-40B4-BE49-F238E27FC236}">
                <a16:creationId xmlns:a16="http://schemas.microsoft.com/office/drawing/2014/main" id="{1F2566C0-59E1-444D-A17F-AB1FC9F180C0}"/>
              </a:ext>
            </a:extLst>
          </p:cNvPr>
          <p:cNvSpPr>
            <a:spLocks noGrp="1"/>
          </p:cNvSpPr>
          <p:nvPr>
            <p:ph type="sldNum" sz="quarter" idx="12"/>
          </p:nvPr>
        </p:nvSpPr>
        <p:spPr>
          <a:xfrm>
            <a:off x="9286875" y="6438900"/>
            <a:ext cx="2743200" cy="365125"/>
          </a:xfrm>
        </p:spPr>
        <p:txBody>
          <a:bodyPr/>
          <a:lstStyle/>
          <a:p>
            <a:fld id="{5B4F5413-E548-45A8-B9DD-11B71454D5CA}" type="slidenum">
              <a:rPr lang="en-US" b="1" smtClean="0">
                <a:solidFill>
                  <a:schemeClr val="accent1"/>
                </a:solidFill>
              </a:rPr>
              <a:pPr/>
              <a:t>8</a:t>
            </a:fld>
            <a:endParaRPr lang="en-US" b="1" dirty="0">
              <a:solidFill>
                <a:schemeClr val="accent1"/>
              </a:solidFill>
            </a:endParaRPr>
          </a:p>
        </p:txBody>
      </p:sp>
      <p:pic>
        <p:nvPicPr>
          <p:cNvPr id="12" name="Picture 11">
            <a:extLst>
              <a:ext uri="{FF2B5EF4-FFF2-40B4-BE49-F238E27FC236}">
                <a16:creationId xmlns:a16="http://schemas.microsoft.com/office/drawing/2014/main" id="{7FA9618D-8F83-4828-96F6-34A9C981A9F7}"/>
              </a:ext>
            </a:extLst>
          </p:cNvPr>
          <p:cNvPicPr>
            <a:picLocks noChangeAspect="1"/>
          </p:cNvPicPr>
          <p:nvPr/>
        </p:nvPicPr>
        <p:blipFill rotWithShape="1">
          <a:blip r:embed="rId4">
            <a:extLst>
              <a:ext uri="{28A0092B-C50C-407E-A947-70E740481C1C}">
                <a14:useLocalDpi xmlns:a14="http://schemas.microsoft.com/office/drawing/2010/main" val="0"/>
              </a:ext>
            </a:extLst>
          </a:blip>
          <a:srcRect t="10137"/>
          <a:stretch/>
        </p:blipFill>
        <p:spPr bwMode="auto">
          <a:xfrm>
            <a:off x="2690131" y="1805184"/>
            <a:ext cx="6596743" cy="40016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564465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a:extLst>
              <a:ext uri="{FF2B5EF4-FFF2-40B4-BE49-F238E27FC236}">
                <a16:creationId xmlns:a16="http://schemas.microsoft.com/office/drawing/2014/main" id="{7452BB72-148A-41D8-B274-9F72ABDE09E9}"/>
              </a:ext>
            </a:extLst>
          </p:cNvPr>
          <p:cNvSpPr txBox="1">
            <a:spLocks noChangeArrowheads="1"/>
          </p:cNvSpPr>
          <p:nvPr/>
        </p:nvSpPr>
        <p:spPr bwMode="auto">
          <a:xfrm>
            <a:off x="428625" y="53975"/>
            <a:ext cx="116014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713"/>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4800" b="1">
                <a:solidFill>
                  <a:srgbClr val="000000"/>
                </a:solidFill>
                <a:latin typeface="Calibri" panose="020F0502020204030204" pitchFamily="34" charset="0"/>
                <a:ea typeface="Microsoft YaHei" panose="020B0503020204020204" pitchFamily="34" charset="-122"/>
              </a:defRPr>
            </a:lvl1pPr>
            <a:lvl2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800">
                <a:solidFill>
                  <a:srgbClr val="000000"/>
                </a:solidFill>
                <a:latin typeface="Calibri" panose="020F0502020204030204" pitchFamily="34" charset="0"/>
                <a:ea typeface="Microsoft YaHei" panose="020B0503020204020204" pitchFamily="34" charset="-122"/>
              </a:defRPr>
            </a:lvl2pPr>
            <a:lvl3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500">
                <a:solidFill>
                  <a:srgbClr val="000000"/>
                </a:solidFill>
                <a:latin typeface="Calibri" panose="020F0502020204030204" pitchFamily="34" charset="0"/>
                <a:ea typeface="Microsoft YaHei" panose="020B0503020204020204" pitchFamily="34" charset="-122"/>
              </a:defRPr>
            </a:lvl3pPr>
            <a:lvl4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4pPr>
            <a:lvl5pPr>
              <a:lnSpc>
                <a:spcPct val="90000"/>
              </a:lnSpc>
              <a:spcBef>
                <a:spcPts val="375"/>
              </a:spcBef>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lnSpc>
                <a:spcPct val="90000"/>
              </a:lnSpc>
              <a:spcBef>
                <a:spcPts val="375"/>
              </a:spcBef>
              <a:spcAft>
                <a:spcPct val="0"/>
              </a:spcAft>
              <a:buClr>
                <a:srgbClr val="000000"/>
              </a:buClr>
              <a:buSzPct val="100000"/>
              <a:buFont typeface="Times New Roman" panose="02020603050405020304" pitchFamily="18" charset="0"/>
              <a:tabLst>
                <a:tab pos="0" algn="l"/>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1300">
                <a:solidFill>
                  <a:srgbClr val="00000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r>
              <a:rPr lang="en-US" altLang="en-US" sz="3200" dirty="0">
                <a:solidFill>
                  <a:srgbClr val="2F5597"/>
                </a:solidFill>
                <a:latin typeface="Times New Roman" panose="02020603050405020304" pitchFamily="18" charset="0"/>
                <a:cs typeface="Times New Roman" panose="02020603050405020304" pitchFamily="18" charset="0"/>
              </a:rPr>
              <a:t>SYSTEM DESIGN</a:t>
            </a:r>
            <a:endParaRPr lang="en-IN" altLang="en-US" sz="3200" dirty="0">
              <a:solidFill>
                <a:srgbClr val="2F5597"/>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D449EC71-AB2F-427F-A737-02FCB8F35FBA}"/>
              </a:ext>
            </a:extLst>
          </p:cNvPr>
          <p:cNvCxnSpPr>
            <a:cxnSpLocks/>
          </p:cNvCxnSpPr>
          <p:nvPr/>
        </p:nvCxnSpPr>
        <p:spPr>
          <a:xfrm>
            <a:off x="561975" y="1209675"/>
            <a:ext cx="114681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 Box 2">
            <a:extLst>
              <a:ext uri="{FF2B5EF4-FFF2-40B4-BE49-F238E27FC236}">
                <a16:creationId xmlns:a16="http://schemas.microsoft.com/office/drawing/2014/main" id="{3E32D054-6E6B-49C4-BEA8-A8665A5F20CF}"/>
              </a:ext>
            </a:extLst>
          </p:cNvPr>
          <p:cNvSpPr txBox="1">
            <a:spLocks noChangeArrowheads="1"/>
          </p:cNvSpPr>
          <p:nvPr/>
        </p:nvSpPr>
        <p:spPr bwMode="auto">
          <a:xfrm>
            <a:off x="428625" y="850904"/>
            <a:ext cx="8315325" cy="4997450"/>
          </a:xfrm>
          <a:prstGeom prst="rect">
            <a:avLst/>
          </a:prstGeom>
          <a:noFill/>
          <a:ln>
            <a:noFill/>
          </a:ln>
          <a:effectLst/>
        </p:spPr>
        <p:txBody>
          <a:bodyPr/>
          <a:lstStyle>
            <a:lvl1pPr marL="350838" indent="-350838">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1pPr>
            <a:lvl2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2pPr>
            <a:lvl3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3pPr>
            <a:lvl4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4pPr>
            <a:lvl5pPr>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685800" algn="l"/>
                <a:tab pos="1371600" algn="l"/>
                <a:tab pos="2057400" algn="l"/>
                <a:tab pos="2743200" algn="l"/>
                <a:tab pos="3429000" algn="l"/>
                <a:tab pos="4114800" algn="l"/>
                <a:tab pos="4800600" algn="l"/>
                <a:tab pos="5486400" algn="l"/>
                <a:tab pos="6172200" algn="l"/>
                <a:tab pos="6858000" algn="l"/>
                <a:tab pos="7543800" algn="l"/>
                <a:tab pos="8229600" algn="l"/>
                <a:tab pos="8915400" algn="l"/>
                <a:tab pos="9601200" algn="l"/>
                <a:tab pos="10287000" algn="l"/>
                <a:tab pos="10329863" algn="l"/>
                <a:tab pos="10779125" algn="l"/>
                <a:tab pos="10780713" algn="l"/>
              </a:tabLst>
              <a:defRPr sz="2400">
                <a:solidFill>
                  <a:srgbClr val="000000"/>
                </a:solidFill>
                <a:latin typeface="Calibri" panose="020F0502020204030204" pitchFamily="34" charset="0"/>
                <a:cs typeface="Arial" panose="020B0604020202020204" pitchFamily="34" charset="0"/>
              </a:defRPr>
            </a:lvl9pPr>
          </a:lstStyle>
          <a:p>
            <a:pPr marL="355600" eaLnBrk="1" hangingPunct="1">
              <a:lnSpc>
                <a:spcPct val="90000"/>
              </a:lnSpc>
              <a:spcBef>
                <a:spcPts val="750"/>
              </a:spcBef>
              <a:buSzPct val="100000"/>
              <a:defRPr/>
            </a:pPr>
            <a:endParaRPr lang="en-IN" altLang="en-US" sz="2200" b="1" dirty="0">
              <a:latin typeface="Times New Roman" panose="02020603050405020304" pitchFamily="18" charset="0"/>
              <a:ea typeface="+mn-ea"/>
              <a:cs typeface="Times New Roman" panose="02020603050405020304" pitchFamily="18" charset="0"/>
            </a:endParaRPr>
          </a:p>
          <a:p>
            <a:pPr marL="354013" eaLnBrk="1" hangingPunct="1">
              <a:lnSpc>
                <a:spcPct val="90000"/>
              </a:lnSpc>
              <a:spcBef>
                <a:spcPts val="750"/>
              </a:spcBef>
              <a:buSzPct val="100000"/>
              <a:defRPr/>
            </a:pPr>
            <a:r>
              <a:rPr lang="en-IN" sz="2800" b="1" i="0" u="none" strike="noStrike" baseline="0" dirty="0">
                <a:solidFill>
                  <a:srgbClr val="000000"/>
                </a:solidFill>
                <a:latin typeface="Times New Roman" panose="02020603050405020304" pitchFamily="18" charset="0"/>
                <a:cs typeface="Times New Roman" panose="02020603050405020304" pitchFamily="18" charset="0"/>
              </a:rPr>
              <a:t>SCHEMA DIAGRAM: </a:t>
            </a:r>
            <a:endParaRPr lang="en-IN" altLang="en-US" sz="2800" b="1" dirty="0">
              <a:latin typeface="Times New Roman" panose="02020603050405020304" pitchFamily="18" charset="0"/>
              <a:cs typeface="Times New Roman" panose="02020603050405020304" pitchFamily="18" charset="0"/>
            </a:endParaRPr>
          </a:p>
          <a:p>
            <a:pPr marL="355600" eaLnBrk="1" hangingPunct="1">
              <a:lnSpc>
                <a:spcPct val="90000"/>
              </a:lnSpc>
              <a:spcBef>
                <a:spcPts val="750"/>
              </a:spcBef>
              <a:buSzPct val="100000"/>
              <a:defRPr/>
            </a:pPr>
            <a:endParaRPr lang="en-IN" altLang="en-US" sz="2200" b="1" dirty="0">
              <a:latin typeface="Times New Roman" panose="02020603050405020304" pitchFamily="18" charset="0"/>
              <a:ea typeface="+mn-ea"/>
              <a:cs typeface="Times New Roman" panose="02020603050405020304" pitchFamily="18" charset="0"/>
            </a:endParaRPr>
          </a:p>
        </p:txBody>
      </p:sp>
      <p:pic>
        <p:nvPicPr>
          <p:cNvPr id="8" name="Picture 7">
            <a:extLst>
              <a:ext uri="{FF2B5EF4-FFF2-40B4-BE49-F238E27FC236}">
                <a16:creationId xmlns:a16="http://schemas.microsoft.com/office/drawing/2014/main" id="{319666C3-E793-4F2D-B02B-BA6185880459}"/>
              </a:ext>
            </a:extLst>
          </p:cNvPr>
          <p:cNvPicPr>
            <a:picLocks noChangeAspect="1"/>
          </p:cNvPicPr>
          <p:nvPr/>
        </p:nvPicPr>
        <p:blipFill rotWithShape="1">
          <a:blip r:embed="rId2"/>
          <a:srcRect l="24622" t="26250" r="64375" b="58940"/>
          <a:stretch/>
        </p:blipFill>
        <p:spPr>
          <a:xfrm>
            <a:off x="49160" y="100815"/>
            <a:ext cx="1341489" cy="1015663"/>
          </a:xfrm>
          <a:prstGeom prst="rect">
            <a:avLst/>
          </a:prstGeom>
        </p:spPr>
      </p:pic>
      <p:pic>
        <p:nvPicPr>
          <p:cNvPr id="9" name="Picture 8">
            <a:extLst>
              <a:ext uri="{FF2B5EF4-FFF2-40B4-BE49-F238E27FC236}">
                <a16:creationId xmlns:a16="http://schemas.microsoft.com/office/drawing/2014/main" id="{2616376A-EB88-4DDC-B7D3-C7C6C4EF1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013" y="9525"/>
            <a:ext cx="1235827" cy="10107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Date Placeholder 4">
            <a:extLst>
              <a:ext uri="{FF2B5EF4-FFF2-40B4-BE49-F238E27FC236}">
                <a16:creationId xmlns:a16="http://schemas.microsoft.com/office/drawing/2014/main" id="{A9868ECE-1604-4167-85BC-69830A276959}"/>
              </a:ext>
            </a:extLst>
          </p:cNvPr>
          <p:cNvSpPr>
            <a:spLocks noGrp="1"/>
          </p:cNvSpPr>
          <p:nvPr>
            <p:ph type="dt" sz="half" idx="10"/>
          </p:nvPr>
        </p:nvSpPr>
        <p:spPr>
          <a:xfrm>
            <a:off x="260685" y="6443863"/>
            <a:ext cx="3200400" cy="365125"/>
          </a:xfrm>
        </p:spPr>
        <p:txBody>
          <a:bodyPr/>
          <a:lstStyle/>
          <a:p>
            <a:r>
              <a:rPr lang="en-US" b="1" dirty="0">
                <a:solidFill>
                  <a:schemeClr val="accent1"/>
                </a:solidFill>
              </a:rPr>
              <a:t>VIII Semester, Department of ISE, RNSIT</a:t>
            </a:r>
          </a:p>
        </p:txBody>
      </p:sp>
      <p:sp>
        <p:nvSpPr>
          <p:cNvPr id="13" name="Footer Placeholder 3">
            <a:extLst>
              <a:ext uri="{FF2B5EF4-FFF2-40B4-BE49-F238E27FC236}">
                <a16:creationId xmlns:a16="http://schemas.microsoft.com/office/drawing/2014/main" id="{95284319-4092-4061-8CD1-6BEDF5864FA1}"/>
              </a:ext>
            </a:extLst>
          </p:cNvPr>
          <p:cNvSpPr>
            <a:spLocks noGrp="1"/>
          </p:cNvSpPr>
          <p:nvPr>
            <p:ph type="ftr" sz="quarter" idx="11"/>
          </p:nvPr>
        </p:nvSpPr>
        <p:spPr>
          <a:xfrm>
            <a:off x="4038600" y="6443863"/>
            <a:ext cx="4114800" cy="365125"/>
          </a:xfrm>
        </p:spPr>
        <p:txBody>
          <a:bodyPr/>
          <a:lstStyle/>
          <a:p>
            <a:r>
              <a:rPr lang="en-US" b="1" dirty="0">
                <a:solidFill>
                  <a:schemeClr val="accent1"/>
                </a:solidFill>
              </a:rPr>
              <a:t>2021 - 2022</a:t>
            </a:r>
          </a:p>
        </p:txBody>
      </p:sp>
      <p:sp>
        <p:nvSpPr>
          <p:cNvPr id="14" name="Slide Number Placeholder 6">
            <a:extLst>
              <a:ext uri="{FF2B5EF4-FFF2-40B4-BE49-F238E27FC236}">
                <a16:creationId xmlns:a16="http://schemas.microsoft.com/office/drawing/2014/main" id="{1F2566C0-59E1-444D-A17F-AB1FC9F180C0}"/>
              </a:ext>
            </a:extLst>
          </p:cNvPr>
          <p:cNvSpPr>
            <a:spLocks noGrp="1"/>
          </p:cNvSpPr>
          <p:nvPr>
            <p:ph type="sldNum" sz="quarter" idx="12"/>
          </p:nvPr>
        </p:nvSpPr>
        <p:spPr>
          <a:xfrm>
            <a:off x="9286875" y="6438900"/>
            <a:ext cx="2743200" cy="365125"/>
          </a:xfrm>
        </p:spPr>
        <p:txBody>
          <a:bodyPr/>
          <a:lstStyle/>
          <a:p>
            <a:fld id="{5B4F5413-E548-45A8-B9DD-11B71454D5CA}" type="slidenum">
              <a:rPr lang="en-US" b="1" smtClean="0">
                <a:solidFill>
                  <a:schemeClr val="accent1"/>
                </a:solidFill>
              </a:rPr>
              <a:pPr/>
              <a:t>9</a:t>
            </a:fld>
            <a:endParaRPr lang="en-US" b="1" dirty="0">
              <a:solidFill>
                <a:schemeClr val="accent1"/>
              </a:solidFill>
            </a:endParaRPr>
          </a:p>
        </p:txBody>
      </p:sp>
      <p:pic>
        <p:nvPicPr>
          <p:cNvPr id="4" name="Picture 3">
            <a:extLst>
              <a:ext uri="{FF2B5EF4-FFF2-40B4-BE49-F238E27FC236}">
                <a16:creationId xmlns:a16="http://schemas.microsoft.com/office/drawing/2014/main" id="{0C53138D-0537-4AC0-A3D0-46AC1C98E3C6}"/>
              </a:ext>
            </a:extLst>
          </p:cNvPr>
          <p:cNvPicPr>
            <a:picLocks noChangeAspect="1"/>
          </p:cNvPicPr>
          <p:nvPr/>
        </p:nvPicPr>
        <p:blipFill>
          <a:blip r:embed="rId4"/>
          <a:stretch>
            <a:fillRect/>
          </a:stretch>
        </p:blipFill>
        <p:spPr>
          <a:xfrm>
            <a:off x="643467" y="1805184"/>
            <a:ext cx="10735733" cy="4401941"/>
          </a:xfrm>
          <a:prstGeom prst="rect">
            <a:avLst/>
          </a:prstGeom>
        </p:spPr>
      </p:pic>
    </p:spTree>
    <p:extLst>
      <p:ext uri="{BB962C8B-B14F-4D97-AF65-F5344CB8AC3E}">
        <p14:creationId xmlns:p14="http://schemas.microsoft.com/office/powerpoint/2010/main" val="14511609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TotalTime>
  <Words>1531</Words>
  <Application>Microsoft Office PowerPoint</Application>
  <PresentationFormat>Widescreen</PresentationFormat>
  <Paragraphs>257</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-apple-system</vt:lpstr>
      <vt:lpstr>Arial</vt:lpstr>
      <vt:lpstr>Calibri</vt:lpstr>
      <vt:lpstr>Calibri Light</vt:lpstr>
      <vt:lpstr>Segoe UI</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Sinchana Chandrashekar</dc:creator>
  <cp:lastModifiedBy>shirisha sathya</cp:lastModifiedBy>
  <cp:revision>24</cp:revision>
  <dcterms:created xsi:type="dcterms:W3CDTF">2021-12-10T06:13:15Z</dcterms:created>
  <dcterms:modified xsi:type="dcterms:W3CDTF">2022-01-10T09:31:45Z</dcterms:modified>
</cp:coreProperties>
</file>